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CC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AED4-6276-4FEE-8B02-780B3C77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DAB67-1E62-4855-87C5-6B32EB2AF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09026-3803-4B2D-9E94-3E19706BC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C9CA-2105-42F5-963A-10477F815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0E687-9BEA-4828-AC71-121ADC293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AF95-6614-4F8D-8F2B-76CF8AC34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5472-627D-47D4-9717-29EA6EFBB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CA7C-951F-4FB3-87A0-97CEDCD47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21AA-25FA-444A-AEA6-8A3A7A912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BA90-6F55-45AB-9453-4CB2C4860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8BA4-B266-43DB-85D8-203520960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2FC41F-6640-452F-B073-ECDDDFBEF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843213" y="476250"/>
            <a:ext cx="6049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        </a:t>
            </a:r>
            <a:endParaRPr lang="ru-RU" sz="3600" b="1" i="1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467545" y="476672"/>
            <a:ext cx="2160240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900113" y="2060575"/>
            <a:ext cx="1223962" cy="115252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003300"/>
                </a:solidFill>
              </a:rPr>
              <a:t>1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563938" y="3141663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4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6372225" y="3141663"/>
            <a:ext cx="1944688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2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076825" y="4797425"/>
            <a:ext cx="1944688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/>
              <a:t>6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56880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600" b="1"/>
              <a:t>      </a:t>
            </a:r>
            <a:r>
              <a:rPr lang="ru-RU" sz="3600" b="1">
                <a:solidFill>
                  <a:srgbClr val="003300"/>
                </a:solidFill>
                <a:latin typeface="Times New Roman" pitchFamily="18" charset="0"/>
              </a:rPr>
              <a:t>Уменьшаемое больше вычитаемого на 2. </a:t>
            </a:r>
            <a:r>
              <a:rPr lang="ru-RU" sz="3600" b="1" i="1">
                <a:solidFill>
                  <a:srgbClr val="003300"/>
                </a:solidFill>
                <a:latin typeface="Times New Roman" pitchFamily="18" charset="0"/>
              </a:rPr>
              <a:t>Чему равна разность?</a:t>
            </a: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516563"/>
            <a:ext cx="106203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2160587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900113" y="2060575"/>
            <a:ext cx="1223962" cy="115252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003300"/>
                </a:solidFill>
              </a:rPr>
              <a:t>2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059113" y="476250"/>
            <a:ext cx="58689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   </a:t>
            </a:r>
            <a:r>
              <a:rPr lang="ru-RU" sz="3600" b="1">
                <a:solidFill>
                  <a:srgbClr val="003300"/>
                </a:solidFill>
                <a:latin typeface="Times New Roman" pitchFamily="18" charset="0"/>
              </a:rPr>
              <a:t>В квартире 2 комнаты. Из одной комнаты сделали две. </a:t>
            </a:r>
            <a:r>
              <a:rPr lang="ru-RU" sz="3600" b="1" i="1">
                <a:solidFill>
                  <a:srgbClr val="003300"/>
                </a:solidFill>
                <a:latin typeface="Times New Roman" pitchFamily="18" charset="0"/>
              </a:rPr>
              <a:t>Сколько комнат стало в квартире?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419475" y="3429000"/>
            <a:ext cx="1944688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5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300788" y="3429000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4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932363" y="4941888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3 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516563"/>
            <a:ext cx="106203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467544" y="476672"/>
            <a:ext cx="2160587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900113" y="2060575"/>
            <a:ext cx="1223962" cy="115252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132138" y="476250"/>
            <a:ext cx="57610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   </a:t>
            </a:r>
            <a:r>
              <a:rPr lang="ru-RU" sz="3600" b="1">
                <a:solidFill>
                  <a:srgbClr val="003300"/>
                </a:solidFill>
                <a:latin typeface="Times New Roman" pitchFamily="18" charset="0"/>
              </a:rPr>
              <a:t>Юра попросил в библио-теке журналы «Нафаня» со второго по шестой но-мер. </a:t>
            </a:r>
            <a:r>
              <a:rPr lang="ru-RU" sz="3600" b="1" i="1">
                <a:solidFill>
                  <a:srgbClr val="003300"/>
                </a:solidFill>
                <a:latin typeface="Times New Roman" pitchFamily="18" charset="0"/>
              </a:rPr>
              <a:t>Сколько журналов выдал ему библиотекарь?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779838" y="3789363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4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6659563" y="3789363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5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076825" y="5373688"/>
            <a:ext cx="1944688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6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516563"/>
            <a:ext cx="106203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2160587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900113" y="2060575"/>
            <a:ext cx="1223962" cy="115252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3300"/>
                </a:solidFill>
              </a:rPr>
              <a:t>4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132138" y="476250"/>
            <a:ext cx="5832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</a:t>
            </a:r>
            <a:r>
              <a:rPr lang="ru-RU" sz="3600" b="1">
                <a:solidFill>
                  <a:srgbClr val="003300"/>
                </a:solidFill>
                <a:latin typeface="Times New Roman" pitchFamily="18" charset="0"/>
              </a:rPr>
              <a:t>На подоконнике лежали 8 зелёных помидоров. Через 3 дня они покрасне-ли. </a:t>
            </a:r>
            <a:r>
              <a:rPr lang="ru-RU" sz="3600" b="1" i="1">
                <a:solidFill>
                  <a:srgbClr val="003300"/>
                </a:solidFill>
                <a:latin typeface="Times New Roman" pitchFamily="18" charset="0"/>
              </a:rPr>
              <a:t>Сколько зелёных поми-доров осталось?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779838" y="3789363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5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6516688" y="3789363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6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859338" y="5229225"/>
            <a:ext cx="1944687" cy="9366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508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003300"/>
                </a:solidFill>
              </a:rPr>
              <a:t>0</a:t>
            </a:r>
          </a:p>
        </p:txBody>
      </p:sp>
      <p:pic>
        <p:nvPicPr>
          <p:cNvPr id="9225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3573463"/>
            <a:ext cx="10080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5516563"/>
            <a:ext cx="106203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2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  <p:bldP spid="1229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86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16</cp:revision>
  <dcterms:created xsi:type="dcterms:W3CDTF">2011-07-17T10:10:44Z</dcterms:created>
  <dcterms:modified xsi:type="dcterms:W3CDTF">2019-10-20T18:11:27Z</dcterms:modified>
</cp:coreProperties>
</file>