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1" r:id="rId3"/>
    <p:sldId id="260" r:id="rId4"/>
    <p:sldId id="259" r:id="rId5"/>
    <p:sldId id="258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33"/>
    <a:srgbClr val="FFFF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64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45A545-8B92-4CD1-B453-E307199A182A}" type="datetimeFigureOut">
              <a:rPr lang="ru-RU" smtClean="0"/>
              <a:pPr/>
              <a:t>13.06.2011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ED3147-5235-4D45-A04A-9B1E4BC603F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ED3147-5235-4D45-A04A-9B1E4BC603FF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F12BCA-B494-4069-A1A7-5801B577AB96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ED3147-5235-4D45-A04A-9B1E4BC603FF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ED3147-5235-4D45-A04A-9B1E4BC603FF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ED3147-5235-4D45-A04A-9B1E4BC603FF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7C3D2-35BA-4646-940D-336E0CEA5DF9}" type="datetimeFigureOut">
              <a:rPr lang="ru-RU" smtClean="0"/>
              <a:pPr/>
              <a:t>13.06.2011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E8604-5EF0-417D-9750-8E2BE67187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7C3D2-35BA-4646-940D-336E0CEA5DF9}" type="datetimeFigureOut">
              <a:rPr lang="ru-RU" smtClean="0"/>
              <a:pPr/>
              <a:t>13.06.2011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E8604-5EF0-417D-9750-8E2BE67187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7C3D2-35BA-4646-940D-336E0CEA5DF9}" type="datetimeFigureOut">
              <a:rPr lang="ru-RU" smtClean="0"/>
              <a:pPr/>
              <a:t>13.06.2011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E8604-5EF0-417D-9750-8E2BE67187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7C3D2-35BA-4646-940D-336E0CEA5DF9}" type="datetimeFigureOut">
              <a:rPr lang="ru-RU" smtClean="0"/>
              <a:pPr/>
              <a:t>13.06.2011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E8604-5EF0-417D-9750-8E2BE67187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7C3D2-35BA-4646-940D-336E0CEA5DF9}" type="datetimeFigureOut">
              <a:rPr lang="ru-RU" smtClean="0"/>
              <a:pPr/>
              <a:t>13.06.2011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E8604-5EF0-417D-9750-8E2BE67187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7C3D2-35BA-4646-940D-336E0CEA5DF9}" type="datetimeFigureOut">
              <a:rPr lang="ru-RU" smtClean="0"/>
              <a:pPr/>
              <a:t>13.06.2011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E8604-5EF0-417D-9750-8E2BE67187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7C3D2-35BA-4646-940D-336E0CEA5DF9}" type="datetimeFigureOut">
              <a:rPr lang="ru-RU" smtClean="0"/>
              <a:pPr/>
              <a:t>13.06.2011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E8604-5EF0-417D-9750-8E2BE67187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7C3D2-35BA-4646-940D-336E0CEA5DF9}" type="datetimeFigureOut">
              <a:rPr lang="ru-RU" smtClean="0"/>
              <a:pPr/>
              <a:t>13.06.2011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E8604-5EF0-417D-9750-8E2BE67187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7C3D2-35BA-4646-940D-336E0CEA5DF9}" type="datetimeFigureOut">
              <a:rPr lang="ru-RU" smtClean="0"/>
              <a:pPr/>
              <a:t>13.06.2011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E8604-5EF0-417D-9750-8E2BE67187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7C3D2-35BA-4646-940D-336E0CEA5DF9}" type="datetimeFigureOut">
              <a:rPr lang="ru-RU" smtClean="0"/>
              <a:pPr/>
              <a:t>13.06.2011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E8604-5EF0-417D-9750-8E2BE67187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7C3D2-35BA-4646-940D-336E0CEA5DF9}" type="datetimeFigureOut">
              <a:rPr lang="ru-RU" smtClean="0"/>
              <a:pPr/>
              <a:t>13.06.2011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E8604-5EF0-417D-9750-8E2BE67187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57C3D2-35BA-4646-940D-336E0CEA5DF9}" type="datetimeFigureOut">
              <a:rPr lang="ru-RU" smtClean="0"/>
              <a:pPr/>
              <a:t>13.06.2011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9E8604-5EF0-417D-9750-8E2BE67187D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188640"/>
            <a:ext cx="68111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54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а-хва-схва-схватила</a:t>
            </a:r>
            <a:endParaRPr lang="ru-RU" sz="5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75656" y="1340768"/>
            <a:ext cx="74582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овко  схватила  лягушку.</a:t>
            </a:r>
            <a:endParaRPr lang="ru-RU" sz="48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ловина рамки 5"/>
          <p:cNvSpPr/>
          <p:nvPr/>
        </p:nvSpPr>
        <p:spPr>
          <a:xfrm flipV="1">
            <a:off x="179512" y="692696"/>
            <a:ext cx="216024" cy="1296144"/>
          </a:xfrm>
          <a:prstGeom prst="halfFrame">
            <a:avLst/>
          </a:prstGeom>
          <a:solidFill>
            <a:srgbClr val="00206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79512" y="1988840"/>
            <a:ext cx="1080120" cy="0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 descr="цапл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2204864"/>
            <a:ext cx="2851755" cy="42658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4071934" y="3143248"/>
            <a:ext cx="3911648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 </a:t>
            </a:r>
            <a:r>
              <a:rPr lang="ru-RU" sz="20000" b="1" cap="none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</a:t>
            </a:r>
            <a:endParaRPr lang="ru-RU" sz="20000" b="1" cap="none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20098" y="2285992"/>
            <a:ext cx="58239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  она  их  любит!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Прямоугольник 46"/>
          <p:cNvSpPr/>
          <p:nvPr/>
        </p:nvSpPr>
        <p:spPr>
          <a:xfrm>
            <a:off x="5000628" y="500042"/>
            <a:ext cx="1571636" cy="78581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2143108" y="500042"/>
            <a:ext cx="1500198" cy="78581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23728" y="476672"/>
          <a:ext cx="1535832" cy="807864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767916"/>
                <a:gridCol w="767916"/>
              </a:tblGrid>
              <a:tr h="807864">
                <a:tc>
                  <a:txBody>
                    <a:bodyPr/>
                    <a:lstStyle/>
                    <a:p>
                      <a:endParaRPr lang="ru-RU" dirty="0">
                        <a:ln w="381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 w="381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004048" y="476672"/>
          <a:ext cx="1535832" cy="807864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767916"/>
                <a:gridCol w="767916"/>
              </a:tblGrid>
              <a:tr h="807864">
                <a:tc>
                  <a:txBody>
                    <a:bodyPr/>
                    <a:lstStyle/>
                    <a:p>
                      <a:endParaRPr lang="ru-RU" dirty="0">
                        <a:ln w="381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 w="381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7" name="Прямая соединительная линия 6"/>
          <p:cNvCxnSpPr/>
          <p:nvPr/>
        </p:nvCxnSpPr>
        <p:spPr>
          <a:xfrm>
            <a:off x="2267744" y="908720"/>
            <a:ext cx="504056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5148064" y="1124744"/>
            <a:ext cx="504056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5148064" y="908720"/>
            <a:ext cx="504056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Овал 9"/>
          <p:cNvSpPr/>
          <p:nvPr/>
        </p:nvSpPr>
        <p:spPr>
          <a:xfrm>
            <a:off x="5940152" y="692696"/>
            <a:ext cx="432048" cy="432048"/>
          </a:xfrm>
          <a:prstGeom prst="ellipse">
            <a:avLst/>
          </a:prstGeom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3059832" y="692696"/>
            <a:ext cx="432048" cy="432048"/>
          </a:xfrm>
          <a:prstGeom prst="ellipse">
            <a:avLst/>
          </a:prstGeom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 стрелкой 12"/>
          <p:cNvCxnSpPr/>
          <p:nvPr/>
        </p:nvCxnSpPr>
        <p:spPr>
          <a:xfrm rot="10800000">
            <a:off x="5364088" y="1340768"/>
            <a:ext cx="720080" cy="432048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5400000" flipH="1" flipV="1">
            <a:off x="5940549" y="1556395"/>
            <a:ext cx="432048" cy="794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10800000">
            <a:off x="2627784" y="1412776"/>
            <a:ext cx="576064" cy="432048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5400000" flipH="1" flipV="1">
            <a:off x="3060626" y="1628006"/>
            <a:ext cx="432048" cy="1588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987824" y="1916832"/>
          <a:ext cx="792088" cy="388843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792088"/>
              </a:tblGrid>
              <a:tr h="77768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7768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7768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7768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7768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8" name="Прямоугольник 27"/>
          <p:cNvSpPr/>
          <p:nvPr/>
        </p:nvSpPr>
        <p:spPr>
          <a:xfrm>
            <a:off x="2987824" y="1844824"/>
            <a:ext cx="7441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Ы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059832" y="4725144"/>
            <a:ext cx="633507" cy="116955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7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059832" y="3429000"/>
            <a:ext cx="6591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131840" y="4221088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131840" y="2636912"/>
            <a:ext cx="5645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868144" y="1772816"/>
            <a:ext cx="6431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330935" y="1844824"/>
            <a:ext cx="6463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330935" y="2636912"/>
            <a:ext cx="6463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330935" y="3429000"/>
            <a:ext cx="6463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330935" y="4221088"/>
            <a:ext cx="6463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330935" y="5013176"/>
            <a:ext cx="6463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139247" y="1772816"/>
            <a:ext cx="6463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35" name="Таблица 34"/>
          <p:cNvGraphicFramePr>
            <a:graphicFrameLocks noGrp="1"/>
          </p:cNvGraphicFramePr>
          <p:nvPr/>
        </p:nvGraphicFramePr>
        <p:xfrm>
          <a:off x="5796136" y="1844824"/>
          <a:ext cx="864096" cy="388843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864096"/>
              </a:tblGrid>
              <a:tr h="77768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7768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7768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7768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7768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1" name="Прямоугольник 40"/>
          <p:cNvSpPr/>
          <p:nvPr/>
        </p:nvSpPr>
        <p:spPr>
          <a:xfrm>
            <a:off x="5940152" y="4797152"/>
            <a:ext cx="5886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6012160" y="3356992"/>
            <a:ext cx="5293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Ё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5868144" y="4077072"/>
            <a:ext cx="8242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Ю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5940152" y="2492896"/>
            <a:ext cx="5293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5148064" y="2492896"/>
            <a:ext cx="6463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4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6" grpId="0"/>
      <p:bldP spid="4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лицо.jpg"/>
          <p:cNvPicPr>
            <a:picLocks noChangeAspect="1"/>
          </p:cNvPicPr>
          <p:nvPr/>
        </p:nvPicPr>
        <p:blipFill>
          <a:blip r:embed="rId3" cstate="print"/>
          <a:srcRect r="35825"/>
          <a:stretch>
            <a:fillRect/>
          </a:stretch>
        </p:blipFill>
        <p:spPr>
          <a:xfrm>
            <a:off x="539552" y="332656"/>
            <a:ext cx="2592288" cy="25947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улиц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3" y="3068960"/>
            <a:ext cx="2664296" cy="2578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3314326" y="1772816"/>
            <a:ext cx="5829674" cy="116955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</a:t>
            </a:r>
            <a:r>
              <a:rPr lang="ru-RU" sz="7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ицо – у  лица</a:t>
            </a:r>
            <a:endParaRPr lang="ru-RU" sz="7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16016" y="3356992"/>
            <a:ext cx="2528770" cy="116955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улица</a:t>
            </a:r>
            <a:endParaRPr lang="ru-RU" sz="7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Молния 5"/>
          <p:cNvSpPr/>
          <p:nvPr/>
        </p:nvSpPr>
        <p:spPr>
          <a:xfrm flipH="1">
            <a:off x="5004048" y="3429000"/>
            <a:ext cx="144016" cy="216024"/>
          </a:xfrm>
          <a:prstGeom prst="lightningBol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Молния 6"/>
          <p:cNvSpPr/>
          <p:nvPr/>
        </p:nvSpPr>
        <p:spPr>
          <a:xfrm flipH="1">
            <a:off x="8748464" y="1916832"/>
            <a:ext cx="144016" cy="216024"/>
          </a:xfrm>
          <a:prstGeom prst="lightningBol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Молния 7"/>
          <p:cNvSpPr/>
          <p:nvPr/>
        </p:nvSpPr>
        <p:spPr>
          <a:xfrm flipH="1">
            <a:off x="5148064" y="1916832"/>
            <a:ext cx="144016" cy="216024"/>
          </a:xfrm>
          <a:prstGeom prst="lightningBol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220" y="188640"/>
            <a:ext cx="8026236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Цифра шесть девяткой станет,</a:t>
            </a:r>
          </a:p>
          <a:p>
            <a:pPr algn="ctr"/>
            <a:endParaRPr lang="ru-RU" sz="4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сли на голову встанет.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51920" y="2564904"/>
            <a:ext cx="1165705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5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</a:t>
            </a:r>
            <a:endParaRPr lang="ru-RU" sz="15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692696"/>
            <a:ext cx="6358920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Зовут меня люди</a:t>
            </a:r>
          </a:p>
          <a:p>
            <a:r>
              <a:rPr lang="ru-RU" sz="60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Царицей цветов</a:t>
            </a:r>
          </a:p>
          <a:p>
            <a:r>
              <a:rPr lang="ru-RU" sz="60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За цвет и за запах</a:t>
            </a:r>
          </a:p>
          <a:p>
            <a:r>
              <a:rPr lang="ru-RU" sz="60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Моих лепестков.</a:t>
            </a:r>
            <a:endParaRPr lang="ru-RU" sz="6000" b="1" dirty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роза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7664" y="188640"/>
            <a:ext cx="6408712" cy="6192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63</Words>
  <Application>Microsoft Office PowerPoint</Application>
  <PresentationFormat>Экран (4:3)</PresentationFormat>
  <Paragraphs>36</Paragraphs>
  <Slides>5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Вероника Захарова</cp:lastModifiedBy>
  <cp:revision>7</cp:revision>
  <dcterms:created xsi:type="dcterms:W3CDTF">2011-01-17T16:27:24Z</dcterms:created>
  <dcterms:modified xsi:type="dcterms:W3CDTF">2011-06-13T14:47:16Z</dcterms:modified>
</cp:coreProperties>
</file>