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81" r:id="rId3"/>
    <p:sldId id="261" r:id="rId4"/>
    <p:sldId id="282" r:id="rId5"/>
    <p:sldId id="295" r:id="rId6"/>
    <p:sldId id="289" r:id="rId7"/>
    <p:sldId id="290" r:id="rId8"/>
    <p:sldId id="287" r:id="rId9"/>
    <p:sldId id="285" r:id="rId10"/>
    <p:sldId id="286" r:id="rId11"/>
    <p:sldId id="292" r:id="rId12"/>
    <p:sldId id="293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669CF-E66A-4DB6-B492-DB891EB7F3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2BB847-DEB6-45F8-80FD-92D91D34C2F3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Заседания ГМО</a:t>
          </a:r>
        </a:p>
      </dgm:t>
    </dgm:pt>
    <dgm:pt modelId="{CB28FB05-ABDE-4AD0-AB85-29F56FC45FBC}" type="parTrans" cxnId="{0AA2B069-4737-4A17-9795-AAC99ADB552B}">
      <dgm:prSet/>
      <dgm:spPr/>
      <dgm:t>
        <a:bodyPr/>
        <a:lstStyle/>
        <a:p>
          <a:endParaRPr lang="ru-RU"/>
        </a:p>
      </dgm:t>
    </dgm:pt>
    <dgm:pt modelId="{4BF7400B-49B4-45BA-9EF1-46F56F0656C5}" type="sibTrans" cxnId="{0AA2B069-4737-4A17-9795-AAC99ADB552B}">
      <dgm:prSet/>
      <dgm:spPr/>
      <dgm:t>
        <a:bodyPr/>
        <a:lstStyle/>
        <a:p>
          <a:endParaRPr lang="ru-RU"/>
        </a:p>
      </dgm:t>
    </dgm:pt>
    <dgm:pt modelId="{B315EE01-796E-4467-BFDF-04B29C1C78C6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практикумы</a:t>
          </a:r>
        </a:p>
      </dgm:t>
    </dgm:pt>
    <dgm:pt modelId="{BB087CB1-C65D-4D79-957E-7EEC07F2D111}" type="parTrans" cxnId="{550F239A-754C-4ABD-96FE-ED31435A2ADC}">
      <dgm:prSet/>
      <dgm:spPr/>
      <dgm:t>
        <a:bodyPr/>
        <a:lstStyle/>
        <a:p>
          <a:endParaRPr lang="ru-RU"/>
        </a:p>
      </dgm:t>
    </dgm:pt>
    <dgm:pt modelId="{9E5296A8-6B57-47FC-A704-67D7553DEAAF}" type="sibTrans" cxnId="{550F239A-754C-4ABD-96FE-ED31435A2ADC}">
      <dgm:prSet/>
      <dgm:spPr/>
      <dgm:t>
        <a:bodyPr/>
        <a:lstStyle/>
        <a:p>
          <a:endParaRPr lang="ru-RU"/>
        </a:p>
      </dgm:t>
    </dgm:pt>
    <dgm:pt modelId="{128D1BF0-AEBD-4D71-90BD-52AF5EB90B50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семинары</a:t>
          </a:r>
        </a:p>
      </dgm:t>
    </dgm:pt>
    <dgm:pt modelId="{381C42D4-E875-49CF-A4C4-C440223ACF85}" type="parTrans" cxnId="{A71E2FB4-7C3F-4B01-AE82-9F561E920CB5}">
      <dgm:prSet/>
      <dgm:spPr/>
      <dgm:t>
        <a:bodyPr/>
        <a:lstStyle/>
        <a:p>
          <a:endParaRPr lang="ru-RU"/>
        </a:p>
      </dgm:t>
    </dgm:pt>
    <dgm:pt modelId="{F6E06156-EF96-440E-9584-6D8FFB9DAA4D}" type="sibTrans" cxnId="{A71E2FB4-7C3F-4B01-AE82-9F561E920CB5}">
      <dgm:prSet/>
      <dgm:spPr/>
      <dgm:t>
        <a:bodyPr/>
        <a:lstStyle/>
        <a:p>
          <a:endParaRPr lang="ru-RU"/>
        </a:p>
      </dgm:t>
    </dgm:pt>
    <dgm:pt modelId="{F3048E7B-823D-4F17-9DB7-1252D3DABF85}">
      <dgm:prSet phldrT="[Текст]" custT="1"/>
      <dgm:spPr>
        <a:solidFill>
          <a:srgbClr val="FFDB75"/>
        </a:solidFill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Сетевые консультации</a:t>
          </a:r>
        </a:p>
      </dgm:t>
    </dgm:pt>
    <dgm:pt modelId="{0D2B5163-4ECB-476F-A1FE-2E3E9CA9794B}" type="parTrans" cxnId="{806C8D31-FC2A-4EB5-9860-654EAB6416A6}">
      <dgm:prSet/>
      <dgm:spPr/>
      <dgm:t>
        <a:bodyPr/>
        <a:lstStyle/>
        <a:p>
          <a:endParaRPr lang="ru-RU"/>
        </a:p>
      </dgm:t>
    </dgm:pt>
    <dgm:pt modelId="{2BE6F6D1-661E-4690-BBA4-3DCF10908A02}" type="sibTrans" cxnId="{806C8D31-FC2A-4EB5-9860-654EAB6416A6}">
      <dgm:prSet/>
      <dgm:spPr/>
      <dgm:t>
        <a:bodyPr/>
        <a:lstStyle/>
        <a:p>
          <a:endParaRPr lang="ru-RU"/>
        </a:p>
      </dgm:t>
    </dgm:pt>
    <dgm:pt modelId="{5EEF075D-D86B-4BB7-9464-EBE66EADF6AD}">
      <dgm:prSet/>
      <dgm:spPr>
        <a:solidFill>
          <a:srgbClr val="FFDB75"/>
        </a:solidFill>
      </dgm:spPr>
      <dgm:t>
        <a:bodyPr/>
        <a:lstStyle/>
        <a:p>
          <a:endParaRPr lang="ru-RU"/>
        </a:p>
      </dgm:t>
    </dgm:pt>
    <dgm:pt modelId="{03F9074B-1FDC-430D-8131-B4FD63697228}" type="parTrans" cxnId="{5FE954A2-AB91-47F9-8D17-7E8D199F1AA7}">
      <dgm:prSet/>
      <dgm:spPr/>
      <dgm:t>
        <a:bodyPr/>
        <a:lstStyle/>
        <a:p>
          <a:endParaRPr lang="ru-RU"/>
        </a:p>
      </dgm:t>
    </dgm:pt>
    <dgm:pt modelId="{0E559BD5-1CB4-4657-825E-B5048B132BB8}" type="sibTrans" cxnId="{5FE954A2-AB91-47F9-8D17-7E8D199F1AA7}">
      <dgm:prSet/>
      <dgm:spPr/>
      <dgm:t>
        <a:bodyPr/>
        <a:lstStyle/>
        <a:p>
          <a:endParaRPr lang="ru-RU"/>
        </a:p>
      </dgm:t>
    </dgm:pt>
    <dgm:pt modelId="{B5F60BF0-60F2-4618-AD03-55605A3DF97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Сайт ГМО</a:t>
          </a:r>
        </a:p>
      </dgm:t>
    </dgm:pt>
    <dgm:pt modelId="{5C0D038B-23C9-4C61-9CF5-E3794DFF097A}" type="parTrans" cxnId="{416AD744-E7C2-4BA1-9711-C3914C7F95BC}">
      <dgm:prSet/>
      <dgm:spPr/>
      <dgm:t>
        <a:bodyPr/>
        <a:lstStyle/>
        <a:p>
          <a:endParaRPr lang="ru-RU"/>
        </a:p>
      </dgm:t>
    </dgm:pt>
    <dgm:pt modelId="{26A0F988-A027-4C9A-8BF5-484CF7C9CA0E}" type="sibTrans" cxnId="{416AD744-E7C2-4BA1-9711-C3914C7F95BC}">
      <dgm:prSet/>
      <dgm:spPr/>
      <dgm:t>
        <a:bodyPr/>
        <a:lstStyle/>
        <a:p>
          <a:endParaRPr lang="ru-RU"/>
        </a:p>
      </dgm:t>
    </dgm:pt>
    <dgm:pt modelId="{3DC8D638-D5F4-4C74-AB0A-28CF8A31AFA3}">
      <dgm:prSet custT="1"/>
      <dgm:spPr>
        <a:solidFill>
          <a:srgbClr val="FFDB75"/>
        </a:solidFill>
      </dgm:spPr>
      <dgm:t>
        <a:bodyPr/>
        <a:lstStyle/>
        <a:p>
          <a:r>
            <a:rPr lang="ru-RU" sz="2000" b="1" dirty="0" err="1">
              <a:solidFill>
                <a:schemeClr val="accent2">
                  <a:lumMod val="50000"/>
                </a:schemeClr>
              </a:solidFill>
            </a:rPr>
            <a:t>Диагностико-аналитическая</a:t>
          </a:r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 деятельность </a:t>
          </a:r>
        </a:p>
      </dgm:t>
    </dgm:pt>
    <dgm:pt modelId="{1FE0D2B4-EC82-4653-B020-8EE0E55C895F}" type="parTrans" cxnId="{DFE7973A-7188-4AFE-A39C-6CFDCB3B5FBC}">
      <dgm:prSet/>
      <dgm:spPr/>
      <dgm:t>
        <a:bodyPr/>
        <a:lstStyle/>
        <a:p>
          <a:endParaRPr lang="ru-RU"/>
        </a:p>
      </dgm:t>
    </dgm:pt>
    <dgm:pt modelId="{782C4647-FF13-4548-A80D-214A9CCC3FAE}" type="sibTrans" cxnId="{DFE7973A-7188-4AFE-A39C-6CFDCB3B5FBC}">
      <dgm:prSet/>
      <dgm:spPr/>
      <dgm:t>
        <a:bodyPr/>
        <a:lstStyle/>
        <a:p>
          <a:endParaRPr lang="ru-RU"/>
        </a:p>
      </dgm:t>
    </dgm:pt>
    <dgm:pt modelId="{8502DA82-FD04-4020-9CB0-6658C04B26EC}" type="pres">
      <dgm:prSet presAssocID="{26D669CF-E66A-4DB6-B492-DB891EB7F36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BA2C7-2C26-4A4C-B563-4FA633FF8103}" type="pres">
      <dgm:prSet presAssocID="{26D669CF-E66A-4DB6-B492-DB891EB7F36A}" presName="cycle" presStyleCnt="0"/>
      <dgm:spPr/>
    </dgm:pt>
    <dgm:pt modelId="{55054156-8FBA-40BF-94D7-9D3484EF44DA}" type="pres">
      <dgm:prSet presAssocID="{26D669CF-E66A-4DB6-B492-DB891EB7F36A}" presName="centerShape" presStyleCnt="0"/>
      <dgm:spPr/>
    </dgm:pt>
    <dgm:pt modelId="{BE8B0057-4476-478F-A3B5-C27AFB3C844A}" type="pres">
      <dgm:prSet presAssocID="{26D669CF-E66A-4DB6-B492-DB891EB7F36A}" presName="connSite" presStyleLbl="node1" presStyleIdx="0" presStyleCnt="8"/>
      <dgm:spPr/>
    </dgm:pt>
    <dgm:pt modelId="{D498267D-1527-4E32-8F7E-EDE3E294D94D}" type="pres">
      <dgm:prSet presAssocID="{26D669CF-E66A-4DB6-B492-DB891EB7F36A}" presName="visible" presStyleLbl="node1" presStyleIdx="0" presStyleCnt="8" custScaleX="147711" custScaleY="75243" custLinFactNeighborX="-70183" custLinFactNeighborY="19347"/>
      <dgm:spPr>
        <a:solidFill>
          <a:srgbClr val="FFDB75"/>
        </a:solidFill>
      </dgm:spPr>
    </dgm:pt>
    <dgm:pt modelId="{E48C3A78-EAFF-48E7-8068-F2FD21BAC7DA}" type="pres">
      <dgm:prSet presAssocID="{CB28FB05-ABDE-4AD0-AB85-29F56FC45FBC}" presName="Name25" presStyleLbl="parChTrans1D1" presStyleIdx="0" presStyleCnt="7"/>
      <dgm:spPr/>
      <dgm:t>
        <a:bodyPr/>
        <a:lstStyle/>
        <a:p>
          <a:endParaRPr lang="ru-RU"/>
        </a:p>
      </dgm:t>
    </dgm:pt>
    <dgm:pt modelId="{E4915A2D-9993-4138-A05A-4F7E383F0D9A}" type="pres">
      <dgm:prSet presAssocID="{CF2BB847-DEB6-45F8-80FD-92D91D34C2F3}" presName="node" presStyleCnt="0"/>
      <dgm:spPr/>
    </dgm:pt>
    <dgm:pt modelId="{303D0E77-2263-41DA-95FD-E1CCAE758FFE}" type="pres">
      <dgm:prSet presAssocID="{CF2BB847-DEB6-45F8-80FD-92D91D34C2F3}" presName="parentNode" presStyleLbl="node1" presStyleIdx="1" presStyleCnt="8" custScaleX="280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7B00-3657-44AB-94CB-2EA8283C8B43}" type="pres">
      <dgm:prSet presAssocID="{CF2BB847-DEB6-45F8-80FD-92D91D34C2F3}" presName="childNode" presStyleLbl="revTx" presStyleIdx="0" presStyleCnt="0">
        <dgm:presLayoutVars>
          <dgm:bulletEnabled val="1"/>
        </dgm:presLayoutVars>
      </dgm:prSet>
      <dgm:spPr/>
    </dgm:pt>
    <dgm:pt modelId="{3AB5733A-FB49-4D20-BF07-09AE0F45C062}" type="pres">
      <dgm:prSet presAssocID="{BB087CB1-C65D-4D79-957E-7EEC07F2D111}" presName="Name25" presStyleLbl="parChTrans1D1" presStyleIdx="1" presStyleCnt="7"/>
      <dgm:spPr/>
      <dgm:t>
        <a:bodyPr/>
        <a:lstStyle/>
        <a:p>
          <a:endParaRPr lang="ru-RU"/>
        </a:p>
      </dgm:t>
    </dgm:pt>
    <dgm:pt modelId="{66B9BF6C-9700-4B50-AF70-9F6FF177D1A1}" type="pres">
      <dgm:prSet presAssocID="{B315EE01-796E-4467-BFDF-04B29C1C78C6}" presName="node" presStyleCnt="0"/>
      <dgm:spPr/>
    </dgm:pt>
    <dgm:pt modelId="{AE642A52-67C7-45FE-95E8-35DEE1EE2EFA}" type="pres">
      <dgm:prSet presAssocID="{B315EE01-796E-4467-BFDF-04B29C1C78C6}" presName="parentNode" presStyleLbl="node1" presStyleIdx="2" presStyleCnt="8" custScaleX="404553" custLinFactX="100000" custLinFactNeighborX="122804" custLinFactNeighborY="-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460C-47B9-4BEB-B931-A681E3D4A3D6}" type="pres">
      <dgm:prSet presAssocID="{B315EE01-796E-4467-BFDF-04B29C1C78C6}" presName="childNode" presStyleLbl="revTx" presStyleIdx="0" presStyleCnt="0">
        <dgm:presLayoutVars>
          <dgm:bulletEnabled val="1"/>
        </dgm:presLayoutVars>
      </dgm:prSet>
      <dgm:spPr/>
    </dgm:pt>
    <dgm:pt modelId="{6ED6D936-2015-44DA-9A7C-F00DED5BB3BC}" type="pres">
      <dgm:prSet presAssocID="{381C42D4-E875-49CF-A4C4-C440223ACF85}" presName="Name25" presStyleLbl="parChTrans1D1" presStyleIdx="2" presStyleCnt="7"/>
      <dgm:spPr/>
      <dgm:t>
        <a:bodyPr/>
        <a:lstStyle/>
        <a:p>
          <a:endParaRPr lang="ru-RU"/>
        </a:p>
      </dgm:t>
    </dgm:pt>
    <dgm:pt modelId="{12191EBC-4506-4535-B54C-DDD28567EFE2}" type="pres">
      <dgm:prSet presAssocID="{128D1BF0-AEBD-4D71-90BD-52AF5EB90B50}" presName="node" presStyleCnt="0"/>
      <dgm:spPr/>
    </dgm:pt>
    <dgm:pt modelId="{969C8A3F-1374-4DE5-9704-6AEB373583EB}" type="pres">
      <dgm:prSet presAssocID="{128D1BF0-AEBD-4D71-90BD-52AF5EB90B50}" presName="parentNode" presStyleLbl="node1" presStyleIdx="3" presStyleCnt="8" custScaleX="268645" custLinFactX="60471" custLinFactNeighborX="100000" custLinFactNeighborY="12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8203F-6F4A-467B-BF3C-A571078769F2}" type="pres">
      <dgm:prSet presAssocID="{128D1BF0-AEBD-4D71-90BD-52AF5EB90B50}" presName="childNode" presStyleLbl="revTx" presStyleIdx="0" presStyleCnt="0">
        <dgm:presLayoutVars>
          <dgm:bulletEnabled val="1"/>
        </dgm:presLayoutVars>
      </dgm:prSet>
      <dgm:spPr/>
    </dgm:pt>
    <dgm:pt modelId="{2DB483C3-1996-4E85-B0F0-DED6073B87FD}" type="pres">
      <dgm:prSet presAssocID="{0D2B5163-4ECB-476F-A1FE-2E3E9CA9794B}" presName="Name25" presStyleLbl="parChTrans1D1" presStyleIdx="3" presStyleCnt="7"/>
      <dgm:spPr/>
      <dgm:t>
        <a:bodyPr/>
        <a:lstStyle/>
        <a:p>
          <a:endParaRPr lang="ru-RU"/>
        </a:p>
      </dgm:t>
    </dgm:pt>
    <dgm:pt modelId="{AED18369-B048-4382-9596-DEBF6CBB3E89}" type="pres">
      <dgm:prSet presAssocID="{F3048E7B-823D-4F17-9DB7-1252D3DABF85}" presName="node" presStyleCnt="0"/>
      <dgm:spPr/>
    </dgm:pt>
    <dgm:pt modelId="{B702C54B-2F55-4E95-86DD-EC3FA371792B}" type="pres">
      <dgm:prSet presAssocID="{F3048E7B-823D-4F17-9DB7-1252D3DABF85}" presName="parentNode" presStyleLbl="node1" presStyleIdx="4" presStyleCnt="8" custScaleX="400137" custScaleY="149977" custLinFactY="7147" custLinFactNeighborX="643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84148-2512-49AE-B1BC-097DDCD74BF4}" type="pres">
      <dgm:prSet presAssocID="{F3048E7B-823D-4F17-9DB7-1252D3DABF85}" presName="childNode" presStyleLbl="revTx" presStyleIdx="0" presStyleCnt="0">
        <dgm:presLayoutVars>
          <dgm:bulletEnabled val="1"/>
        </dgm:presLayoutVars>
      </dgm:prSet>
      <dgm:spPr/>
    </dgm:pt>
    <dgm:pt modelId="{79B9CC46-F9CF-4F5D-A696-2F483E954939}" type="pres">
      <dgm:prSet presAssocID="{03F9074B-1FDC-430D-8131-B4FD63697228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59AD5A8-B31B-481E-A5E6-CDF81080F1A2}" type="pres">
      <dgm:prSet presAssocID="{5EEF075D-D86B-4BB7-9464-EBE66EADF6AD}" presName="node" presStyleCnt="0"/>
      <dgm:spPr/>
    </dgm:pt>
    <dgm:pt modelId="{7F5A4EFF-5CE4-4363-80AE-482BD9072514}" type="pres">
      <dgm:prSet presAssocID="{5EEF075D-D86B-4BB7-9464-EBE66EADF6AD}" presName="parentNode" presStyleLbl="node1" presStyleIdx="5" presStyleCnt="8" custScaleX="383442" custScaleY="145707" custLinFactX="178612" custLinFactY="-65855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66C2F-F970-4182-8B89-5529C53AD654}" type="pres">
      <dgm:prSet presAssocID="{5EEF075D-D86B-4BB7-9464-EBE66EADF6AD}" presName="childNode" presStyleLbl="revTx" presStyleIdx="0" presStyleCnt="0">
        <dgm:presLayoutVars>
          <dgm:bulletEnabled val="1"/>
        </dgm:presLayoutVars>
      </dgm:prSet>
      <dgm:spPr/>
    </dgm:pt>
    <dgm:pt modelId="{A3B83AB8-EB3A-4260-B3B0-E8500D033B6F}" type="pres">
      <dgm:prSet presAssocID="{1FE0D2B4-EC82-4653-B020-8EE0E55C895F}" presName="Name25" presStyleLbl="parChTrans1D1" presStyleIdx="5" presStyleCnt="7"/>
      <dgm:spPr/>
      <dgm:t>
        <a:bodyPr/>
        <a:lstStyle/>
        <a:p>
          <a:endParaRPr lang="ru-RU"/>
        </a:p>
      </dgm:t>
    </dgm:pt>
    <dgm:pt modelId="{D14EAD32-DA75-4475-814A-8DCC1A2D3B22}" type="pres">
      <dgm:prSet presAssocID="{3DC8D638-D5F4-4C74-AB0A-28CF8A31AFA3}" presName="node" presStyleCnt="0"/>
      <dgm:spPr/>
    </dgm:pt>
    <dgm:pt modelId="{B0CD2A0B-3A57-4D85-B7B8-FB5060C3818D}" type="pres">
      <dgm:prSet presAssocID="{3DC8D638-D5F4-4C74-AB0A-28CF8A31AFA3}" presName="parentNode" presStyleLbl="node1" presStyleIdx="6" presStyleCnt="8" custScaleX="414766" custScaleY="131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AD318-6D1C-41DC-8C4E-3E39A52F3219}" type="pres">
      <dgm:prSet presAssocID="{3DC8D638-D5F4-4C74-AB0A-28CF8A31AFA3}" presName="childNode" presStyleLbl="revTx" presStyleIdx="0" presStyleCnt="0">
        <dgm:presLayoutVars>
          <dgm:bulletEnabled val="1"/>
        </dgm:presLayoutVars>
      </dgm:prSet>
      <dgm:spPr/>
    </dgm:pt>
    <dgm:pt modelId="{DF3C7CE3-3B58-4069-82E9-8F3F153BAC5F}" type="pres">
      <dgm:prSet presAssocID="{5C0D038B-23C9-4C61-9CF5-E3794DFF097A}" presName="Name25" presStyleLbl="parChTrans1D1" presStyleIdx="6" presStyleCnt="7"/>
      <dgm:spPr/>
      <dgm:t>
        <a:bodyPr/>
        <a:lstStyle/>
        <a:p>
          <a:endParaRPr lang="ru-RU"/>
        </a:p>
      </dgm:t>
    </dgm:pt>
    <dgm:pt modelId="{123647A4-E591-4820-89DD-4783D716AA3D}" type="pres">
      <dgm:prSet presAssocID="{B5F60BF0-60F2-4618-AD03-55605A3DF971}" presName="node" presStyleCnt="0"/>
      <dgm:spPr/>
    </dgm:pt>
    <dgm:pt modelId="{C44EA8CA-F5F2-41AF-A9E3-A1D9AE86C817}" type="pres">
      <dgm:prSet presAssocID="{B5F60BF0-60F2-4618-AD03-55605A3DF971}" presName="parentNode" presStyleLbl="node1" presStyleIdx="7" presStyleCnt="8" custScaleX="247284" custLinFactX="-13050" custLinFactNeighborX="-100000" custLinFactNeighborY="4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C66E-023C-4321-9FF1-32B64895D335}" type="pres">
      <dgm:prSet presAssocID="{B5F60BF0-60F2-4618-AD03-55605A3DF97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BFB8D65-22F1-42FD-A3EB-75F0F9F68503}" type="presOf" srcId="{381C42D4-E875-49CF-A4C4-C440223ACF85}" destId="{6ED6D936-2015-44DA-9A7C-F00DED5BB3BC}" srcOrd="0" destOrd="0" presId="urn:microsoft.com/office/officeart/2005/8/layout/radial2"/>
    <dgm:cxn modelId="{D641761F-AF64-4D69-93F6-60A202E8F80A}" type="presOf" srcId="{26D669CF-E66A-4DB6-B492-DB891EB7F36A}" destId="{8502DA82-FD04-4020-9CB0-6658C04B26EC}" srcOrd="0" destOrd="0" presId="urn:microsoft.com/office/officeart/2005/8/layout/radial2"/>
    <dgm:cxn modelId="{5E14DCFC-2DDC-4D25-AF25-14589E5789E0}" type="presOf" srcId="{BB087CB1-C65D-4D79-957E-7EEC07F2D111}" destId="{3AB5733A-FB49-4D20-BF07-09AE0F45C062}" srcOrd="0" destOrd="0" presId="urn:microsoft.com/office/officeart/2005/8/layout/radial2"/>
    <dgm:cxn modelId="{416AD744-E7C2-4BA1-9711-C3914C7F95BC}" srcId="{26D669CF-E66A-4DB6-B492-DB891EB7F36A}" destId="{B5F60BF0-60F2-4618-AD03-55605A3DF971}" srcOrd="6" destOrd="0" parTransId="{5C0D038B-23C9-4C61-9CF5-E3794DFF097A}" sibTransId="{26A0F988-A027-4C9A-8BF5-484CF7C9CA0E}"/>
    <dgm:cxn modelId="{5FE954A2-AB91-47F9-8D17-7E8D199F1AA7}" srcId="{26D669CF-E66A-4DB6-B492-DB891EB7F36A}" destId="{5EEF075D-D86B-4BB7-9464-EBE66EADF6AD}" srcOrd="4" destOrd="0" parTransId="{03F9074B-1FDC-430D-8131-B4FD63697228}" sibTransId="{0E559BD5-1CB4-4657-825E-B5048B132BB8}"/>
    <dgm:cxn modelId="{5CA23C3C-3FA8-4E8B-8F4A-AA57ED95576A}" type="presOf" srcId="{1FE0D2B4-EC82-4653-B020-8EE0E55C895F}" destId="{A3B83AB8-EB3A-4260-B3B0-E8500D033B6F}" srcOrd="0" destOrd="0" presId="urn:microsoft.com/office/officeart/2005/8/layout/radial2"/>
    <dgm:cxn modelId="{37D0D512-F07F-472A-8AA6-DCA8CBA1D636}" type="presOf" srcId="{0D2B5163-4ECB-476F-A1FE-2E3E9CA9794B}" destId="{2DB483C3-1996-4E85-B0F0-DED6073B87FD}" srcOrd="0" destOrd="0" presId="urn:microsoft.com/office/officeart/2005/8/layout/radial2"/>
    <dgm:cxn modelId="{68524600-DCAF-4318-9CBA-7BFEC657EAC2}" type="presOf" srcId="{128D1BF0-AEBD-4D71-90BD-52AF5EB90B50}" destId="{969C8A3F-1374-4DE5-9704-6AEB373583EB}" srcOrd="0" destOrd="0" presId="urn:microsoft.com/office/officeart/2005/8/layout/radial2"/>
    <dgm:cxn modelId="{91172110-A5E9-4FA0-BBEC-BC59C0745AF3}" type="presOf" srcId="{CF2BB847-DEB6-45F8-80FD-92D91D34C2F3}" destId="{303D0E77-2263-41DA-95FD-E1CCAE758FFE}" srcOrd="0" destOrd="0" presId="urn:microsoft.com/office/officeart/2005/8/layout/radial2"/>
    <dgm:cxn modelId="{A71E2FB4-7C3F-4B01-AE82-9F561E920CB5}" srcId="{26D669CF-E66A-4DB6-B492-DB891EB7F36A}" destId="{128D1BF0-AEBD-4D71-90BD-52AF5EB90B50}" srcOrd="2" destOrd="0" parTransId="{381C42D4-E875-49CF-A4C4-C440223ACF85}" sibTransId="{F6E06156-EF96-440E-9584-6D8FFB9DAA4D}"/>
    <dgm:cxn modelId="{A317D43B-1D3B-4A78-B8A8-AB9168995BE1}" type="presOf" srcId="{F3048E7B-823D-4F17-9DB7-1252D3DABF85}" destId="{B702C54B-2F55-4E95-86DD-EC3FA371792B}" srcOrd="0" destOrd="0" presId="urn:microsoft.com/office/officeart/2005/8/layout/radial2"/>
    <dgm:cxn modelId="{7A83F18A-2F2C-4EC3-B6B3-CB3EC6F934B7}" type="presOf" srcId="{03F9074B-1FDC-430D-8131-B4FD63697228}" destId="{79B9CC46-F9CF-4F5D-A696-2F483E954939}" srcOrd="0" destOrd="0" presId="urn:microsoft.com/office/officeart/2005/8/layout/radial2"/>
    <dgm:cxn modelId="{DFE7973A-7188-4AFE-A39C-6CFDCB3B5FBC}" srcId="{26D669CF-E66A-4DB6-B492-DB891EB7F36A}" destId="{3DC8D638-D5F4-4C74-AB0A-28CF8A31AFA3}" srcOrd="5" destOrd="0" parTransId="{1FE0D2B4-EC82-4653-B020-8EE0E55C895F}" sibTransId="{782C4647-FF13-4548-A80D-214A9CCC3FAE}"/>
    <dgm:cxn modelId="{FC50F34F-2BED-4181-99B1-BB283A946549}" type="presOf" srcId="{5EEF075D-D86B-4BB7-9464-EBE66EADF6AD}" destId="{7F5A4EFF-5CE4-4363-80AE-482BD9072514}" srcOrd="0" destOrd="0" presId="urn:microsoft.com/office/officeart/2005/8/layout/radial2"/>
    <dgm:cxn modelId="{550F239A-754C-4ABD-96FE-ED31435A2ADC}" srcId="{26D669CF-E66A-4DB6-B492-DB891EB7F36A}" destId="{B315EE01-796E-4467-BFDF-04B29C1C78C6}" srcOrd="1" destOrd="0" parTransId="{BB087CB1-C65D-4D79-957E-7EEC07F2D111}" sibTransId="{9E5296A8-6B57-47FC-A704-67D7553DEAAF}"/>
    <dgm:cxn modelId="{9179F333-0392-4117-8203-1AF7E0A4CC2D}" type="presOf" srcId="{5C0D038B-23C9-4C61-9CF5-E3794DFF097A}" destId="{DF3C7CE3-3B58-4069-82E9-8F3F153BAC5F}" srcOrd="0" destOrd="0" presId="urn:microsoft.com/office/officeart/2005/8/layout/radial2"/>
    <dgm:cxn modelId="{34ED17F7-25AC-4A05-87B1-BDF7766B0A15}" type="presOf" srcId="{3DC8D638-D5F4-4C74-AB0A-28CF8A31AFA3}" destId="{B0CD2A0B-3A57-4D85-B7B8-FB5060C3818D}" srcOrd="0" destOrd="0" presId="urn:microsoft.com/office/officeart/2005/8/layout/radial2"/>
    <dgm:cxn modelId="{0AA2B069-4737-4A17-9795-AAC99ADB552B}" srcId="{26D669CF-E66A-4DB6-B492-DB891EB7F36A}" destId="{CF2BB847-DEB6-45F8-80FD-92D91D34C2F3}" srcOrd="0" destOrd="0" parTransId="{CB28FB05-ABDE-4AD0-AB85-29F56FC45FBC}" sibTransId="{4BF7400B-49B4-45BA-9EF1-46F56F0656C5}"/>
    <dgm:cxn modelId="{FBE3553D-E3AE-4267-BEAF-CA5819129609}" type="presOf" srcId="{B5F60BF0-60F2-4618-AD03-55605A3DF971}" destId="{C44EA8CA-F5F2-41AF-A9E3-A1D9AE86C817}" srcOrd="0" destOrd="0" presId="urn:microsoft.com/office/officeart/2005/8/layout/radial2"/>
    <dgm:cxn modelId="{806C8D31-FC2A-4EB5-9860-654EAB6416A6}" srcId="{26D669CF-E66A-4DB6-B492-DB891EB7F36A}" destId="{F3048E7B-823D-4F17-9DB7-1252D3DABF85}" srcOrd="3" destOrd="0" parTransId="{0D2B5163-4ECB-476F-A1FE-2E3E9CA9794B}" sibTransId="{2BE6F6D1-661E-4690-BBA4-3DCF10908A02}"/>
    <dgm:cxn modelId="{05BA83CA-03DA-4BEF-BD27-7CF22A6130D4}" type="presOf" srcId="{CB28FB05-ABDE-4AD0-AB85-29F56FC45FBC}" destId="{E48C3A78-EAFF-48E7-8068-F2FD21BAC7DA}" srcOrd="0" destOrd="0" presId="urn:microsoft.com/office/officeart/2005/8/layout/radial2"/>
    <dgm:cxn modelId="{D3BE8296-6186-4EB4-BB64-6548BB6EEC35}" type="presOf" srcId="{B315EE01-796E-4467-BFDF-04B29C1C78C6}" destId="{AE642A52-67C7-45FE-95E8-35DEE1EE2EFA}" srcOrd="0" destOrd="0" presId="urn:microsoft.com/office/officeart/2005/8/layout/radial2"/>
    <dgm:cxn modelId="{C45D939B-894A-42EC-BC66-F7DEC92D33A7}" type="presParOf" srcId="{8502DA82-FD04-4020-9CB0-6658C04B26EC}" destId="{361BA2C7-2C26-4A4C-B563-4FA633FF8103}" srcOrd="0" destOrd="0" presId="urn:microsoft.com/office/officeart/2005/8/layout/radial2"/>
    <dgm:cxn modelId="{8EEBEC20-5F01-4373-A5AF-4A993E709839}" type="presParOf" srcId="{361BA2C7-2C26-4A4C-B563-4FA633FF8103}" destId="{55054156-8FBA-40BF-94D7-9D3484EF44DA}" srcOrd="0" destOrd="0" presId="urn:microsoft.com/office/officeart/2005/8/layout/radial2"/>
    <dgm:cxn modelId="{DD96F15F-4AF4-44D1-A083-655FE06AD439}" type="presParOf" srcId="{55054156-8FBA-40BF-94D7-9D3484EF44DA}" destId="{BE8B0057-4476-478F-A3B5-C27AFB3C844A}" srcOrd="0" destOrd="0" presId="urn:microsoft.com/office/officeart/2005/8/layout/radial2"/>
    <dgm:cxn modelId="{FE8B40C5-BD1E-4FD5-8B7E-CD1A8C165405}" type="presParOf" srcId="{55054156-8FBA-40BF-94D7-9D3484EF44DA}" destId="{D498267D-1527-4E32-8F7E-EDE3E294D94D}" srcOrd="1" destOrd="0" presId="urn:microsoft.com/office/officeart/2005/8/layout/radial2"/>
    <dgm:cxn modelId="{314ECF21-B406-4C74-B1FD-ED7B6D7EE2DB}" type="presParOf" srcId="{361BA2C7-2C26-4A4C-B563-4FA633FF8103}" destId="{E48C3A78-EAFF-48E7-8068-F2FD21BAC7DA}" srcOrd="1" destOrd="0" presId="urn:microsoft.com/office/officeart/2005/8/layout/radial2"/>
    <dgm:cxn modelId="{61AA97B8-C4EE-43EF-82C2-47C386073E2A}" type="presParOf" srcId="{361BA2C7-2C26-4A4C-B563-4FA633FF8103}" destId="{E4915A2D-9993-4138-A05A-4F7E383F0D9A}" srcOrd="2" destOrd="0" presId="urn:microsoft.com/office/officeart/2005/8/layout/radial2"/>
    <dgm:cxn modelId="{99A09D4D-5D11-472B-849A-E477DE30F6B6}" type="presParOf" srcId="{E4915A2D-9993-4138-A05A-4F7E383F0D9A}" destId="{303D0E77-2263-41DA-95FD-E1CCAE758FFE}" srcOrd="0" destOrd="0" presId="urn:microsoft.com/office/officeart/2005/8/layout/radial2"/>
    <dgm:cxn modelId="{EFD6BD6E-84C1-4A52-9D1E-BD54A1B33752}" type="presParOf" srcId="{E4915A2D-9993-4138-A05A-4F7E383F0D9A}" destId="{D87B7B00-3657-44AB-94CB-2EA8283C8B43}" srcOrd="1" destOrd="0" presId="urn:microsoft.com/office/officeart/2005/8/layout/radial2"/>
    <dgm:cxn modelId="{48ECF5DD-3094-4247-B0EA-7F271E1EE0A5}" type="presParOf" srcId="{361BA2C7-2C26-4A4C-B563-4FA633FF8103}" destId="{3AB5733A-FB49-4D20-BF07-09AE0F45C062}" srcOrd="3" destOrd="0" presId="urn:microsoft.com/office/officeart/2005/8/layout/radial2"/>
    <dgm:cxn modelId="{91F6F7EF-74A0-41D5-8B67-C8AE4740CC8E}" type="presParOf" srcId="{361BA2C7-2C26-4A4C-B563-4FA633FF8103}" destId="{66B9BF6C-9700-4B50-AF70-9F6FF177D1A1}" srcOrd="4" destOrd="0" presId="urn:microsoft.com/office/officeart/2005/8/layout/radial2"/>
    <dgm:cxn modelId="{D6BD7D2E-7DF2-4778-AA98-447FA72930F2}" type="presParOf" srcId="{66B9BF6C-9700-4B50-AF70-9F6FF177D1A1}" destId="{AE642A52-67C7-45FE-95E8-35DEE1EE2EFA}" srcOrd="0" destOrd="0" presId="urn:microsoft.com/office/officeart/2005/8/layout/radial2"/>
    <dgm:cxn modelId="{8E49EAF5-2F80-440E-8D21-943BDFF8094B}" type="presParOf" srcId="{66B9BF6C-9700-4B50-AF70-9F6FF177D1A1}" destId="{984B460C-47B9-4BEB-B931-A681E3D4A3D6}" srcOrd="1" destOrd="0" presId="urn:microsoft.com/office/officeart/2005/8/layout/radial2"/>
    <dgm:cxn modelId="{A9526EB0-3B25-4BD4-A7FD-A216B15ECA64}" type="presParOf" srcId="{361BA2C7-2C26-4A4C-B563-4FA633FF8103}" destId="{6ED6D936-2015-44DA-9A7C-F00DED5BB3BC}" srcOrd="5" destOrd="0" presId="urn:microsoft.com/office/officeart/2005/8/layout/radial2"/>
    <dgm:cxn modelId="{0E996A2C-9DE5-4A36-A45B-9769E9A7D613}" type="presParOf" srcId="{361BA2C7-2C26-4A4C-B563-4FA633FF8103}" destId="{12191EBC-4506-4535-B54C-DDD28567EFE2}" srcOrd="6" destOrd="0" presId="urn:microsoft.com/office/officeart/2005/8/layout/radial2"/>
    <dgm:cxn modelId="{29D8221E-DBD2-4C77-AEB8-EE4AD13EAF5A}" type="presParOf" srcId="{12191EBC-4506-4535-B54C-DDD28567EFE2}" destId="{969C8A3F-1374-4DE5-9704-6AEB373583EB}" srcOrd="0" destOrd="0" presId="urn:microsoft.com/office/officeart/2005/8/layout/radial2"/>
    <dgm:cxn modelId="{DF347198-693D-4D6C-8105-BA2E51458F1B}" type="presParOf" srcId="{12191EBC-4506-4535-B54C-DDD28567EFE2}" destId="{3788203F-6F4A-467B-BF3C-A571078769F2}" srcOrd="1" destOrd="0" presId="urn:microsoft.com/office/officeart/2005/8/layout/radial2"/>
    <dgm:cxn modelId="{F378B089-5BE8-4419-AE19-9EDC4A9B30AF}" type="presParOf" srcId="{361BA2C7-2C26-4A4C-B563-4FA633FF8103}" destId="{2DB483C3-1996-4E85-B0F0-DED6073B87FD}" srcOrd="7" destOrd="0" presId="urn:microsoft.com/office/officeart/2005/8/layout/radial2"/>
    <dgm:cxn modelId="{25B4C725-1D0A-4F06-B905-5F8549482FE0}" type="presParOf" srcId="{361BA2C7-2C26-4A4C-B563-4FA633FF8103}" destId="{AED18369-B048-4382-9596-DEBF6CBB3E89}" srcOrd="8" destOrd="0" presId="urn:microsoft.com/office/officeart/2005/8/layout/radial2"/>
    <dgm:cxn modelId="{2E220358-72DC-4B35-9711-8B2FDA2274B2}" type="presParOf" srcId="{AED18369-B048-4382-9596-DEBF6CBB3E89}" destId="{B702C54B-2F55-4E95-86DD-EC3FA371792B}" srcOrd="0" destOrd="0" presId="urn:microsoft.com/office/officeart/2005/8/layout/radial2"/>
    <dgm:cxn modelId="{68FCEAD1-9EF4-48A7-9E96-36066CA38D3E}" type="presParOf" srcId="{AED18369-B048-4382-9596-DEBF6CBB3E89}" destId="{74B84148-2512-49AE-B1BC-097DDCD74BF4}" srcOrd="1" destOrd="0" presId="urn:microsoft.com/office/officeart/2005/8/layout/radial2"/>
    <dgm:cxn modelId="{E80E6F91-4EFD-4A66-BCF2-62B34A7F2E4A}" type="presParOf" srcId="{361BA2C7-2C26-4A4C-B563-4FA633FF8103}" destId="{79B9CC46-F9CF-4F5D-A696-2F483E954939}" srcOrd="9" destOrd="0" presId="urn:microsoft.com/office/officeart/2005/8/layout/radial2"/>
    <dgm:cxn modelId="{C62925DA-55B5-4D82-940A-379841D94CE1}" type="presParOf" srcId="{361BA2C7-2C26-4A4C-B563-4FA633FF8103}" destId="{859AD5A8-B31B-481E-A5E6-CDF81080F1A2}" srcOrd="10" destOrd="0" presId="urn:microsoft.com/office/officeart/2005/8/layout/radial2"/>
    <dgm:cxn modelId="{A63DBF19-0733-4A21-B016-490594DE0AD4}" type="presParOf" srcId="{859AD5A8-B31B-481E-A5E6-CDF81080F1A2}" destId="{7F5A4EFF-5CE4-4363-80AE-482BD9072514}" srcOrd="0" destOrd="0" presId="urn:microsoft.com/office/officeart/2005/8/layout/radial2"/>
    <dgm:cxn modelId="{5021869E-3419-497A-B55B-24A983E7FD93}" type="presParOf" srcId="{859AD5A8-B31B-481E-A5E6-CDF81080F1A2}" destId="{B9D66C2F-F970-4182-8B89-5529C53AD654}" srcOrd="1" destOrd="0" presId="urn:microsoft.com/office/officeart/2005/8/layout/radial2"/>
    <dgm:cxn modelId="{A2ED3DB1-B23E-4E41-9404-27ADD64CF7A0}" type="presParOf" srcId="{361BA2C7-2C26-4A4C-B563-4FA633FF8103}" destId="{A3B83AB8-EB3A-4260-B3B0-E8500D033B6F}" srcOrd="11" destOrd="0" presId="urn:microsoft.com/office/officeart/2005/8/layout/radial2"/>
    <dgm:cxn modelId="{A3B353C0-8A3F-4FB9-8CE6-A21C1B697D64}" type="presParOf" srcId="{361BA2C7-2C26-4A4C-B563-4FA633FF8103}" destId="{D14EAD32-DA75-4475-814A-8DCC1A2D3B22}" srcOrd="12" destOrd="0" presId="urn:microsoft.com/office/officeart/2005/8/layout/radial2"/>
    <dgm:cxn modelId="{A4CF0EC2-76CE-43A5-8383-A2F01807890F}" type="presParOf" srcId="{D14EAD32-DA75-4475-814A-8DCC1A2D3B22}" destId="{B0CD2A0B-3A57-4D85-B7B8-FB5060C3818D}" srcOrd="0" destOrd="0" presId="urn:microsoft.com/office/officeart/2005/8/layout/radial2"/>
    <dgm:cxn modelId="{268B9681-0331-4F55-9DC6-DAC5CE902EA8}" type="presParOf" srcId="{D14EAD32-DA75-4475-814A-8DCC1A2D3B22}" destId="{6FFAD318-6D1C-41DC-8C4E-3E39A52F3219}" srcOrd="1" destOrd="0" presId="urn:microsoft.com/office/officeart/2005/8/layout/radial2"/>
    <dgm:cxn modelId="{9B7B9DA6-B436-4838-88C7-A061A1ACDF6E}" type="presParOf" srcId="{361BA2C7-2C26-4A4C-B563-4FA633FF8103}" destId="{DF3C7CE3-3B58-4069-82E9-8F3F153BAC5F}" srcOrd="13" destOrd="0" presId="urn:microsoft.com/office/officeart/2005/8/layout/radial2"/>
    <dgm:cxn modelId="{0A91D981-119A-4DA8-A38B-06724F889BF7}" type="presParOf" srcId="{361BA2C7-2C26-4A4C-B563-4FA633FF8103}" destId="{123647A4-E591-4820-89DD-4783D716AA3D}" srcOrd="14" destOrd="0" presId="urn:microsoft.com/office/officeart/2005/8/layout/radial2"/>
    <dgm:cxn modelId="{CCECB7A1-B2DC-4D0B-B0C0-B3C82676A2FB}" type="presParOf" srcId="{123647A4-E591-4820-89DD-4783D716AA3D}" destId="{C44EA8CA-F5F2-41AF-A9E3-A1D9AE86C817}" srcOrd="0" destOrd="0" presId="urn:microsoft.com/office/officeart/2005/8/layout/radial2"/>
    <dgm:cxn modelId="{C36A9219-6ABA-4DEE-8062-4BB7ED21A47B}" type="presParOf" srcId="{123647A4-E591-4820-89DD-4783D716AA3D}" destId="{7CEEC66E-023C-4321-9FF1-32B64895D3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7CE3-3B58-4069-82E9-8F3F153BAC5F}">
      <dsp:nvSpPr>
        <dsp:cNvPr id="0" name=""/>
        <dsp:cNvSpPr/>
      </dsp:nvSpPr>
      <dsp:spPr>
        <a:xfrm rot="3974749">
          <a:off x="1305056" y="4171068"/>
          <a:ext cx="1990561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990561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83AB8-EB3A-4260-B3B0-E8500D033B6F}">
      <dsp:nvSpPr>
        <dsp:cNvPr id="0" name=""/>
        <dsp:cNvSpPr/>
      </dsp:nvSpPr>
      <dsp:spPr>
        <a:xfrm rot="2272474">
          <a:off x="1933223" y="3713963"/>
          <a:ext cx="1762204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762204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CC46-F9CF-4F5D-A696-2F483E954939}">
      <dsp:nvSpPr>
        <dsp:cNvPr id="0" name=""/>
        <dsp:cNvSpPr/>
      </dsp:nvSpPr>
      <dsp:spPr>
        <a:xfrm rot="21479084">
          <a:off x="2117719" y="2791768"/>
          <a:ext cx="3565954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565954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83C3-1996-4E85-B0F0-DED6073B87FD}">
      <dsp:nvSpPr>
        <dsp:cNvPr id="0" name=""/>
        <dsp:cNvSpPr/>
      </dsp:nvSpPr>
      <dsp:spPr>
        <a:xfrm rot="752528">
          <a:off x="2098191" y="3143166"/>
          <a:ext cx="1729032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729032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6D936-2015-44DA-9A7C-F00DED5BB3BC}">
      <dsp:nvSpPr>
        <dsp:cNvPr id="0" name=""/>
        <dsp:cNvSpPr/>
      </dsp:nvSpPr>
      <dsp:spPr>
        <a:xfrm rot="20861109">
          <a:off x="2087040" y="2488124"/>
          <a:ext cx="2762419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2762419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5733A-FB49-4D20-BF07-09AE0F45C062}">
      <dsp:nvSpPr>
        <dsp:cNvPr id="0" name=""/>
        <dsp:cNvSpPr/>
      </dsp:nvSpPr>
      <dsp:spPr>
        <a:xfrm rot="20085366">
          <a:off x="1971429" y="2025288"/>
          <a:ext cx="3086770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3086770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C3A78-EAFF-48E7-8068-F2FD21BAC7DA}">
      <dsp:nvSpPr>
        <dsp:cNvPr id="0" name=""/>
        <dsp:cNvSpPr/>
      </dsp:nvSpPr>
      <dsp:spPr>
        <a:xfrm rot="18364920">
          <a:off x="1548829" y="1564740"/>
          <a:ext cx="2256112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2256112" y="1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8267D-1527-4E32-8F7E-EDE3E294D94D}">
      <dsp:nvSpPr>
        <dsp:cNvPr id="0" name=""/>
        <dsp:cNvSpPr/>
      </dsp:nvSpPr>
      <dsp:spPr>
        <a:xfrm>
          <a:off x="114361" y="2675724"/>
          <a:ext cx="1653727" cy="842397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0E77-2263-41DA-95FD-E1CCAE758FFE}">
      <dsp:nvSpPr>
        <dsp:cNvPr id="0" name=""/>
        <dsp:cNvSpPr/>
      </dsp:nvSpPr>
      <dsp:spPr>
        <a:xfrm>
          <a:off x="2635469" y="4174"/>
          <a:ext cx="1885364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Заседания ГМО</a:t>
          </a:r>
        </a:p>
      </dsp:txBody>
      <dsp:txXfrm>
        <a:off x="2635469" y="4174"/>
        <a:ext cx="1885364" cy="671741"/>
      </dsp:txXfrm>
    </dsp:sp>
    <dsp:sp modelId="{AE642A52-67C7-45FE-95E8-35DEE1EE2EFA}">
      <dsp:nvSpPr>
        <dsp:cNvPr id="0" name=""/>
        <dsp:cNvSpPr/>
      </dsp:nvSpPr>
      <dsp:spPr>
        <a:xfrm>
          <a:off x="4182933" y="745798"/>
          <a:ext cx="2717551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практикумы</a:t>
          </a:r>
        </a:p>
      </dsp:txBody>
      <dsp:txXfrm>
        <a:off x="4182933" y="745798"/>
        <a:ext cx="2717551" cy="671741"/>
      </dsp:txXfrm>
    </dsp:sp>
    <dsp:sp modelId="{969C8A3F-1374-4DE5-9704-6AEB373583EB}">
      <dsp:nvSpPr>
        <dsp:cNvPr id="0" name=""/>
        <dsp:cNvSpPr/>
      </dsp:nvSpPr>
      <dsp:spPr>
        <a:xfrm>
          <a:off x="4693702" y="1699814"/>
          <a:ext cx="1804600" cy="671741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семинары</a:t>
          </a:r>
        </a:p>
      </dsp:txBody>
      <dsp:txXfrm>
        <a:off x="4693702" y="1699814"/>
        <a:ext cx="1804600" cy="671741"/>
      </dsp:txXfrm>
    </dsp:sp>
    <dsp:sp modelId="{B702C54B-2F55-4E95-86DD-EC3FA371792B}">
      <dsp:nvSpPr>
        <dsp:cNvPr id="0" name=""/>
        <dsp:cNvSpPr/>
      </dsp:nvSpPr>
      <dsp:spPr>
        <a:xfrm>
          <a:off x="3618354" y="3096342"/>
          <a:ext cx="2687887" cy="1007458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Сетевые консультации</a:t>
          </a:r>
        </a:p>
      </dsp:txBody>
      <dsp:txXfrm>
        <a:off x="3618354" y="3096342"/>
        <a:ext cx="2687887" cy="1007458"/>
      </dsp:txXfrm>
    </dsp:sp>
    <dsp:sp modelId="{7F5A4EFF-5CE4-4363-80AE-482BD9072514}">
      <dsp:nvSpPr>
        <dsp:cNvPr id="0" name=""/>
        <dsp:cNvSpPr/>
      </dsp:nvSpPr>
      <dsp:spPr>
        <a:xfrm>
          <a:off x="5677084" y="2206620"/>
          <a:ext cx="2575740" cy="978774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77084" y="2206620"/>
        <a:ext cx="2575740" cy="978774"/>
      </dsp:txXfrm>
    </dsp:sp>
    <dsp:sp modelId="{B0CD2A0B-3A57-4D85-B7B8-FB5060C3818D}">
      <dsp:nvSpPr>
        <dsp:cNvPr id="0" name=""/>
        <dsp:cNvSpPr/>
      </dsp:nvSpPr>
      <dsp:spPr>
        <a:xfrm>
          <a:off x="2643387" y="4234132"/>
          <a:ext cx="2786156" cy="884865"/>
        </a:xfrm>
        <a:prstGeom prst="ellipse">
          <a:avLst/>
        </a:prstGeom>
        <a:solidFill>
          <a:srgbClr val="FFDB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accent2">
                  <a:lumMod val="50000"/>
                </a:schemeClr>
              </a:solidFill>
            </a:rPr>
            <a:t>Диагностико-аналитическая</a:t>
          </a: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 деятельность </a:t>
          </a:r>
        </a:p>
      </dsp:txBody>
      <dsp:txXfrm>
        <a:off x="2643387" y="4234132"/>
        <a:ext cx="2786156" cy="884865"/>
      </dsp:txXfrm>
    </dsp:sp>
    <dsp:sp modelId="{C44EA8CA-F5F2-41AF-A9E3-A1D9AE86C817}">
      <dsp:nvSpPr>
        <dsp:cNvPr id="0" name=""/>
        <dsp:cNvSpPr/>
      </dsp:nvSpPr>
      <dsp:spPr>
        <a:xfrm>
          <a:off x="2016223" y="5088898"/>
          <a:ext cx="1661110" cy="67174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accent2">
                  <a:lumMod val="50000"/>
                </a:schemeClr>
              </a:solidFill>
            </a:rPr>
            <a:t>Сайт ГМО</a:t>
          </a:r>
        </a:p>
      </dsp:txBody>
      <dsp:txXfrm>
        <a:off x="2016223" y="5088898"/>
        <a:ext cx="1661110" cy="67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2022/9/16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2"/>
            <a:ext cx="9144000" cy="92867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00892" y="6572272"/>
            <a:ext cx="2143108" cy="285728"/>
          </a:xfrm>
          <a:prstGeom prst="rect">
            <a:avLst/>
          </a:prstGeom>
        </p:spPr>
        <p:txBody>
          <a:bodyPr/>
          <a:lstStyle/>
          <a:p>
            <a:fld id="{1883AB00-DFFB-46D0-9D96-D8D9E05BD4DF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857356" y="6143644"/>
            <a:ext cx="507209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5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10"/>
          <p:cNvSpPr/>
          <p:nvPr userDrawn="1"/>
        </p:nvSpPr>
        <p:spPr>
          <a:xfrm>
            <a:off x="-32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9021195 w 9144000"/>
              <a:gd name="connsiteY7" fmla="*/ 67531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8805295 w 9144000"/>
              <a:gd name="connsiteY7" fmla="*/ 65626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122805" y="122805"/>
                </a:moveTo>
                <a:lnTo>
                  <a:pt x="122805" y="6753195"/>
                </a:lnTo>
                <a:lnTo>
                  <a:pt x="8805295" y="6562695"/>
                </a:lnTo>
                <a:lnTo>
                  <a:pt x="9021195" y="122805"/>
                </a:lnTo>
                <a:lnTo>
                  <a:pt x="122805" y="12280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229200"/>
            <a:ext cx="1008112" cy="136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6614782"/>
            <a:ext cx="1404000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6966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384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Анализ работы ГМО руководителей ШМО начальных классов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2021-2022 уч.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637B51-90C2-280F-1887-FC923D66A49D}"/>
              </a:ext>
            </a:extLst>
          </p:cNvPr>
          <p:cNvSpPr txBox="1"/>
          <p:nvPr/>
        </p:nvSpPr>
        <p:spPr>
          <a:xfrm>
            <a:off x="5940152" y="593111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Проломова Ирина Николаевна </a:t>
            </a:r>
            <a:br>
              <a:rPr lang="ru-RU" b="1" dirty="0"/>
            </a:br>
            <a:r>
              <a:rPr lang="ru-RU" b="1" dirty="0"/>
              <a:t>Руководитель ГМО учителей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423623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педагогического опыта</a:t>
            </a:r>
            <a:br>
              <a:rPr lang="ru-RU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DA90830-388F-642B-D85E-6012774A4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3166924"/>
              </p:ext>
            </p:extLst>
          </p:nvPr>
        </p:nvGraphicFramePr>
        <p:xfrm>
          <a:off x="899592" y="1052736"/>
          <a:ext cx="7488832" cy="3672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1245174313"/>
                    </a:ext>
                  </a:extLst>
                </a:gridCol>
                <a:gridCol w="1896277">
                  <a:extLst>
                    <a:ext uri="{9D8B030D-6E8A-4147-A177-3AD203B41FA5}">
                      <a16:colId xmlns:a16="http://schemas.microsoft.com/office/drawing/2014/main" xmlns="" val="985400687"/>
                    </a:ext>
                  </a:extLst>
                </a:gridCol>
                <a:gridCol w="4872475">
                  <a:extLst>
                    <a:ext uri="{9D8B030D-6E8A-4147-A177-3AD203B41FA5}">
                      <a16:colId xmlns:a16="http://schemas.microsoft.com/office/drawing/2014/main" xmlns="" val="2813906198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ФИО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Тема опыта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2851026"/>
                  </a:ext>
                </a:extLst>
              </a:tr>
              <a:tr h="20985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Громовая Е.А.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контент образования. Практика использования современных приемов, форм, средств эффективного обучения и мониторинга, реализация программ в сетевой форме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8304806"/>
                  </a:ext>
                </a:extLst>
              </a:tr>
              <a:tr h="10492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Сапунова Е.В.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дистанционных технологий в образовательном процессе начальной школы.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456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89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ru-RU" sz="25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Контрольные срезы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BDD851-15A0-CE5A-63D5-C0876CEFB5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5624"/>
            <a:ext cx="8640960" cy="5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51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на 2022-2023 учебный год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027358-9F93-B66D-1BAA-D4BDE7B31F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439" y="980728"/>
            <a:ext cx="8567121" cy="33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1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0A75A6-FA11-3CB9-3EBA-4D24C0138B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8640"/>
            <a:ext cx="5642769" cy="579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068A2C-758A-6011-EEE2-3A58C87776A0}"/>
              </a:ext>
            </a:extLst>
          </p:cNvPr>
          <p:cNvSpPr txBox="1"/>
          <p:nvPr/>
        </p:nvSpPr>
        <p:spPr>
          <a:xfrm>
            <a:off x="113254" y="227318"/>
            <a:ext cx="280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План работы </a:t>
            </a:r>
          </a:p>
          <a:p>
            <a:r>
              <a:rPr lang="ru-RU" b="1" dirty="0">
                <a:solidFill>
                  <a:srgbClr val="FF0000"/>
                </a:solidFill>
              </a:rPr>
              <a:t>на 2022-2023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5603120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13DE40-BA2D-DE59-1EF2-B6430950B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6744641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22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265EE0-351E-CA34-705D-A412DE9F9000}"/>
              </a:ext>
            </a:extLst>
          </p:cNvPr>
          <p:cNvSpPr txBox="1"/>
          <p:nvPr/>
        </p:nvSpPr>
        <p:spPr>
          <a:xfrm>
            <a:off x="971600" y="620688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DB47C-9BB7-C82B-5907-6917B28AF06F}"/>
              </a:ext>
            </a:extLst>
          </p:cNvPr>
          <p:cNvSpPr txBox="1"/>
          <p:nvPr/>
        </p:nvSpPr>
        <p:spPr>
          <a:xfrm>
            <a:off x="3203848" y="4797152"/>
            <a:ext cx="5453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Удачи в новом 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xmlns="" val="29704625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2CEEAF-E53D-9C62-9BC5-E96499307A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6632"/>
            <a:ext cx="6391941" cy="5839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9825C-ABB0-1711-DEB9-7434ABDDC074}"/>
              </a:ext>
            </a:extLst>
          </p:cNvPr>
          <p:cNvSpPr txBox="1"/>
          <p:nvPr/>
        </p:nvSpPr>
        <p:spPr>
          <a:xfrm>
            <a:off x="179512" y="116632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Кадровый состав</a:t>
            </a:r>
          </a:p>
        </p:txBody>
      </p:sp>
    </p:spTree>
    <p:extLst>
      <p:ext uri="{BB962C8B-B14F-4D97-AF65-F5344CB8AC3E}">
        <p14:creationId xmlns:p14="http://schemas.microsoft.com/office/powerpoint/2010/main" xmlns="" val="28144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064649-295F-807C-90E2-C375ABE734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344" y="692696"/>
            <a:ext cx="792331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1DCD62D0-C4DE-8274-D136-F61310B3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5752"/>
            <a:ext cx="8208912" cy="928670"/>
          </a:xfrm>
        </p:spPr>
        <p:txBody>
          <a:bodyPr/>
          <a:lstStyle/>
          <a:p>
            <a:r>
              <a:rPr lang="ru-RU" sz="3200" dirty="0"/>
              <a:t>Задачи 2021-2022 уч.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00ED95-5437-FAA1-5DE2-AD81A496537E}"/>
              </a:ext>
            </a:extLst>
          </p:cNvPr>
          <p:cNvSpPr txBox="1"/>
          <p:nvPr/>
        </p:nvSpPr>
        <p:spPr>
          <a:xfrm>
            <a:off x="395536" y="1167130"/>
            <a:ext cx="8352928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изучение дистанционных образовательных платформ, онлайн сервисов как перспективных форм организации учебного процесса в начальной школе.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обмен опытом по использованию информационной образовательной среды онлайн платформ Я-класс, Яндекс-учебник, Учи.ру,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Инфоурок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РЭШ, издательство «Просвещение» в образовательной практике для организации обучения в школе и в дистанционном режиме.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изучение эффективных практик инклюзивного образования, используемых  в рамках реализации ФГОС ОВЗ.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электронный онлайн банк дистанционных образовательных ресурсов (видео уроков).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особенности контрольно-оценочной деятельности учителя в процессе осуществления текущего контроля над усвоением учебных программ и проведения промежуточной аттестации обучающихся с ОВЗ.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CD725C9-2982-4020-B9FA-CCF676B4D4EE}"/>
              </a:ext>
            </a:extLst>
          </p:cNvPr>
          <p:cNvGraphicFramePr/>
          <p:nvPr/>
        </p:nvGraphicFramePr>
        <p:xfrm>
          <a:off x="467544" y="33207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305FB5-D187-49F7-BC02-8CDBC3CF9221}"/>
              </a:ext>
            </a:extLst>
          </p:cNvPr>
          <p:cNvSpPr txBox="1"/>
          <p:nvPr/>
        </p:nvSpPr>
        <p:spPr>
          <a:xfrm>
            <a:off x="683568" y="3167390"/>
            <a:ext cx="14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81DD5B-6EDE-4E54-AFA3-DFECF7A5087F}"/>
              </a:ext>
            </a:extLst>
          </p:cNvPr>
          <p:cNvSpPr txBox="1"/>
          <p:nvPr/>
        </p:nvSpPr>
        <p:spPr>
          <a:xfrm>
            <a:off x="6660232" y="2843064"/>
            <a:ext cx="1884109" cy="369332"/>
          </a:xfrm>
          <a:prstGeom prst="rect">
            <a:avLst/>
          </a:prstGeom>
          <a:solidFill>
            <a:srgbClr val="FFDB75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Обмен опытом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17996830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85752"/>
            <a:ext cx="8280920" cy="928670"/>
          </a:xfrm>
        </p:spPr>
        <p:txBody>
          <a:bodyPr/>
          <a:lstStyle/>
          <a:p>
            <a:pPr indent="450215" algn="just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«Обмен опытом использования информационной образовательной среды, онлайн-платформ, интернет-сервисов в образовательной практике».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DA689AB-6289-E9A5-0E4B-A345AB14A1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8078988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9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2F77CB-42E9-7745-BC4F-27CC09748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младших школьников»,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6E88C2-0232-0B82-C886-EC5E66A27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5889238" cy="44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72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«Особенности контрольно-оценочной деятельности учителя в процессе осуществления текущего контроля над усвоением учебных программ и проведения промежуточной аттестации обучающихся с ОВЗ»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137CC3-5B80-82E1-383C-86E01889E8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60743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47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«Конструктор рабочих программ» на портале «Единое содержание общего образования»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5D0C40-8310-730A-0F59-2261B673F1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6732240" cy="38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474332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420</TotalTime>
  <Words>258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training-01</vt:lpstr>
      <vt:lpstr>Слайд 1</vt:lpstr>
      <vt:lpstr>Слайд 2</vt:lpstr>
      <vt:lpstr>Слайд 3</vt:lpstr>
      <vt:lpstr>Задачи 2021-2022 уч. года</vt:lpstr>
      <vt:lpstr>Слайд 5</vt:lpstr>
      <vt:lpstr>«Обмен опытом использования информационной образовательной среды, онлайн-платформ, интернет-сервисов в образовательной практике».</vt:lpstr>
      <vt:lpstr>«Формирование функциональной грамотности младших школьников», </vt:lpstr>
      <vt:lpstr>«Особенности контрольно-оценочной деятельности учителя в процессе осуществления текущего контроля над усвоением учебных программ и проведения промежуточной аттестации обучающихся с ОВЗ»</vt:lpstr>
      <vt:lpstr>«Конструктор рабочих программ» на портале «Единое содержание общего образования» </vt:lpstr>
      <vt:lpstr>Обобщение педагогического опыта </vt:lpstr>
      <vt:lpstr>Контрольные срезы</vt:lpstr>
      <vt:lpstr>Задачи на 2022-2023 учебный год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Админ</cp:lastModifiedBy>
  <cp:revision>41</cp:revision>
  <dcterms:created xsi:type="dcterms:W3CDTF">2012-07-31T13:58:46Z</dcterms:created>
  <dcterms:modified xsi:type="dcterms:W3CDTF">2022-09-16T04:43:46Z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