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16"/>
  </p:notesMasterIdLst>
  <p:sldIdLst>
    <p:sldId id="269" r:id="rId4"/>
    <p:sldId id="273" r:id="rId5"/>
    <p:sldId id="271" r:id="rId6"/>
    <p:sldId id="277" r:id="rId7"/>
    <p:sldId id="276" r:id="rId8"/>
    <p:sldId id="280" r:id="rId9"/>
    <p:sldId id="281" r:id="rId10"/>
    <p:sldId id="272" r:id="rId11"/>
    <p:sldId id="278" r:id="rId12"/>
    <p:sldId id="279" r:id="rId13"/>
    <p:sldId id="275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DB7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Лист1!$A$2:$A$6</c:f>
              <c:strCache>
                <c:ptCount val="5"/>
                <c:pt idx="0">
                  <c:v>Имеют опыт работы</c:v>
                </c:pt>
                <c:pt idx="1">
                  <c:v>положительный опыт 2</c:v>
                </c:pt>
                <c:pt idx="2">
                  <c:v>есть затруднения</c:v>
                </c:pt>
                <c:pt idx="3">
                  <c:v>сложности в составлении СИПР</c:v>
                </c:pt>
                <c:pt idx="4">
                  <c:v>не готовы работать с детьми ОВЗ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 formatCode="0%">
                  <c:v>0.6000000000000002</c:v>
                </c:pt>
                <c:pt idx="1">
                  <c:v>0.77300000000000002</c:v>
                </c:pt>
                <c:pt idx="2">
                  <c:v>0.79100000000000004</c:v>
                </c:pt>
                <c:pt idx="3">
                  <c:v>0.39600000000000013</c:v>
                </c:pt>
                <c:pt idx="4">
                  <c:v>0.12100000000000002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36-4C6E-9517-2B72EE965042}"/>
            </c:ext>
          </c:extLst>
        </c:ser>
        <c:gapWidth val="100"/>
        <c:overlap val="-24"/>
        <c:axId val="125901824"/>
        <c:axId val="128786432"/>
      </c:barChart>
      <c:catAx>
        <c:axId val="1259018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786432"/>
        <c:crosses val="autoZero"/>
        <c:auto val="1"/>
        <c:lblAlgn val="ctr"/>
        <c:lblOffset val="100"/>
      </c:catAx>
      <c:valAx>
        <c:axId val="1287864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90182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669CF-E66A-4DB6-B492-DB891EB7F36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2BB847-DEB6-45F8-80FD-92D91D34C2F3}">
      <dgm:prSet phldrT="[Текст]" custT="1"/>
      <dgm:spPr>
        <a:solidFill>
          <a:srgbClr val="FFDB75"/>
        </a:solidFill>
      </dgm:spPr>
      <dgm:t>
        <a:bodyPr/>
        <a:lstStyle/>
        <a:p>
          <a:r>
            <a:rPr lang="ru-RU" sz="2000" b="1" dirty="0">
              <a:solidFill>
                <a:schemeClr val="accent2">
                  <a:lumMod val="50000"/>
                </a:schemeClr>
              </a:solidFill>
            </a:rPr>
            <a:t>Заседания ГМО</a:t>
          </a:r>
        </a:p>
      </dgm:t>
    </dgm:pt>
    <dgm:pt modelId="{CB28FB05-ABDE-4AD0-AB85-29F56FC45FBC}" type="parTrans" cxnId="{0AA2B069-4737-4A17-9795-AAC99ADB552B}">
      <dgm:prSet/>
      <dgm:spPr/>
      <dgm:t>
        <a:bodyPr/>
        <a:lstStyle/>
        <a:p>
          <a:endParaRPr lang="ru-RU"/>
        </a:p>
      </dgm:t>
    </dgm:pt>
    <dgm:pt modelId="{4BF7400B-49B4-45BA-9EF1-46F56F0656C5}" type="sibTrans" cxnId="{0AA2B069-4737-4A17-9795-AAC99ADB552B}">
      <dgm:prSet/>
      <dgm:spPr/>
      <dgm:t>
        <a:bodyPr/>
        <a:lstStyle/>
        <a:p>
          <a:endParaRPr lang="ru-RU"/>
        </a:p>
      </dgm:t>
    </dgm:pt>
    <dgm:pt modelId="{B315EE01-796E-4467-BFDF-04B29C1C78C6}">
      <dgm:prSet phldrT="[Текст]" custT="1"/>
      <dgm:spPr>
        <a:solidFill>
          <a:srgbClr val="FFDB75"/>
        </a:solidFill>
      </dgm:spPr>
      <dgm:t>
        <a:bodyPr/>
        <a:lstStyle/>
        <a:p>
          <a:r>
            <a:rPr lang="ru-RU" sz="2000" b="1" dirty="0">
              <a:solidFill>
                <a:schemeClr val="accent2">
                  <a:lumMod val="50000"/>
                </a:schemeClr>
              </a:solidFill>
            </a:rPr>
            <a:t>практикумы</a:t>
          </a:r>
        </a:p>
      </dgm:t>
    </dgm:pt>
    <dgm:pt modelId="{BB087CB1-C65D-4D79-957E-7EEC07F2D111}" type="parTrans" cxnId="{550F239A-754C-4ABD-96FE-ED31435A2ADC}">
      <dgm:prSet/>
      <dgm:spPr/>
      <dgm:t>
        <a:bodyPr/>
        <a:lstStyle/>
        <a:p>
          <a:endParaRPr lang="ru-RU"/>
        </a:p>
      </dgm:t>
    </dgm:pt>
    <dgm:pt modelId="{9E5296A8-6B57-47FC-A704-67D7553DEAAF}" type="sibTrans" cxnId="{550F239A-754C-4ABD-96FE-ED31435A2ADC}">
      <dgm:prSet/>
      <dgm:spPr/>
      <dgm:t>
        <a:bodyPr/>
        <a:lstStyle/>
        <a:p>
          <a:endParaRPr lang="ru-RU"/>
        </a:p>
      </dgm:t>
    </dgm:pt>
    <dgm:pt modelId="{128D1BF0-AEBD-4D71-90BD-52AF5EB90B50}">
      <dgm:prSet phldrT="[Текст]" custT="1"/>
      <dgm:spPr>
        <a:solidFill>
          <a:srgbClr val="FFDB75"/>
        </a:solidFill>
      </dgm:spPr>
      <dgm:t>
        <a:bodyPr/>
        <a:lstStyle/>
        <a:p>
          <a:r>
            <a:rPr lang="ru-RU" sz="2000" b="1" dirty="0">
              <a:solidFill>
                <a:schemeClr val="accent2">
                  <a:lumMod val="50000"/>
                </a:schemeClr>
              </a:solidFill>
            </a:rPr>
            <a:t>семинары</a:t>
          </a:r>
        </a:p>
      </dgm:t>
    </dgm:pt>
    <dgm:pt modelId="{381C42D4-E875-49CF-A4C4-C440223ACF85}" type="parTrans" cxnId="{A71E2FB4-7C3F-4B01-AE82-9F561E920CB5}">
      <dgm:prSet/>
      <dgm:spPr/>
      <dgm:t>
        <a:bodyPr/>
        <a:lstStyle/>
        <a:p>
          <a:endParaRPr lang="ru-RU"/>
        </a:p>
      </dgm:t>
    </dgm:pt>
    <dgm:pt modelId="{F6E06156-EF96-440E-9584-6D8FFB9DAA4D}" type="sibTrans" cxnId="{A71E2FB4-7C3F-4B01-AE82-9F561E920CB5}">
      <dgm:prSet/>
      <dgm:spPr/>
      <dgm:t>
        <a:bodyPr/>
        <a:lstStyle/>
        <a:p>
          <a:endParaRPr lang="ru-RU"/>
        </a:p>
      </dgm:t>
    </dgm:pt>
    <dgm:pt modelId="{F3048E7B-823D-4F17-9DB7-1252D3DABF85}">
      <dgm:prSet phldrT="[Текст]" custT="1"/>
      <dgm:spPr>
        <a:solidFill>
          <a:srgbClr val="FFDB75"/>
        </a:solidFill>
      </dgm:spPr>
      <dgm:t>
        <a:bodyPr/>
        <a:lstStyle/>
        <a:p>
          <a:r>
            <a:rPr lang="ru-RU" sz="2000" b="1" dirty="0">
              <a:solidFill>
                <a:schemeClr val="accent2">
                  <a:lumMod val="50000"/>
                </a:schemeClr>
              </a:solidFill>
            </a:rPr>
            <a:t>Сетевые консультации</a:t>
          </a:r>
        </a:p>
      </dgm:t>
    </dgm:pt>
    <dgm:pt modelId="{0D2B5163-4ECB-476F-A1FE-2E3E9CA9794B}" type="parTrans" cxnId="{806C8D31-FC2A-4EB5-9860-654EAB6416A6}">
      <dgm:prSet/>
      <dgm:spPr/>
      <dgm:t>
        <a:bodyPr/>
        <a:lstStyle/>
        <a:p>
          <a:endParaRPr lang="ru-RU"/>
        </a:p>
      </dgm:t>
    </dgm:pt>
    <dgm:pt modelId="{2BE6F6D1-661E-4690-BBA4-3DCF10908A02}" type="sibTrans" cxnId="{806C8D31-FC2A-4EB5-9860-654EAB6416A6}">
      <dgm:prSet/>
      <dgm:spPr/>
      <dgm:t>
        <a:bodyPr/>
        <a:lstStyle/>
        <a:p>
          <a:endParaRPr lang="ru-RU"/>
        </a:p>
      </dgm:t>
    </dgm:pt>
    <dgm:pt modelId="{5EEF075D-D86B-4BB7-9464-EBE66EADF6AD}">
      <dgm:prSet/>
      <dgm:spPr>
        <a:solidFill>
          <a:srgbClr val="FFDB75"/>
        </a:solidFill>
      </dgm:spPr>
      <dgm:t>
        <a:bodyPr/>
        <a:lstStyle/>
        <a:p>
          <a:endParaRPr lang="ru-RU"/>
        </a:p>
      </dgm:t>
    </dgm:pt>
    <dgm:pt modelId="{03F9074B-1FDC-430D-8131-B4FD63697228}" type="parTrans" cxnId="{5FE954A2-AB91-47F9-8D17-7E8D199F1AA7}">
      <dgm:prSet/>
      <dgm:spPr/>
      <dgm:t>
        <a:bodyPr/>
        <a:lstStyle/>
        <a:p>
          <a:endParaRPr lang="ru-RU"/>
        </a:p>
      </dgm:t>
    </dgm:pt>
    <dgm:pt modelId="{0E559BD5-1CB4-4657-825E-B5048B132BB8}" type="sibTrans" cxnId="{5FE954A2-AB91-47F9-8D17-7E8D199F1AA7}">
      <dgm:prSet/>
      <dgm:spPr/>
      <dgm:t>
        <a:bodyPr/>
        <a:lstStyle/>
        <a:p>
          <a:endParaRPr lang="ru-RU"/>
        </a:p>
      </dgm:t>
    </dgm:pt>
    <dgm:pt modelId="{B5F60BF0-60F2-4618-AD03-55605A3DF971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2">
                  <a:lumMod val="50000"/>
                </a:schemeClr>
              </a:solidFill>
            </a:rPr>
            <a:t>Сайт ГМО</a:t>
          </a:r>
        </a:p>
      </dgm:t>
    </dgm:pt>
    <dgm:pt modelId="{5C0D038B-23C9-4C61-9CF5-E3794DFF097A}" type="parTrans" cxnId="{416AD744-E7C2-4BA1-9711-C3914C7F95BC}">
      <dgm:prSet/>
      <dgm:spPr/>
      <dgm:t>
        <a:bodyPr/>
        <a:lstStyle/>
        <a:p>
          <a:endParaRPr lang="ru-RU"/>
        </a:p>
      </dgm:t>
    </dgm:pt>
    <dgm:pt modelId="{26A0F988-A027-4C9A-8BF5-484CF7C9CA0E}" type="sibTrans" cxnId="{416AD744-E7C2-4BA1-9711-C3914C7F95BC}">
      <dgm:prSet/>
      <dgm:spPr/>
      <dgm:t>
        <a:bodyPr/>
        <a:lstStyle/>
        <a:p>
          <a:endParaRPr lang="ru-RU"/>
        </a:p>
      </dgm:t>
    </dgm:pt>
    <dgm:pt modelId="{3DC8D638-D5F4-4C74-AB0A-28CF8A31AFA3}">
      <dgm:prSet custT="1"/>
      <dgm:spPr>
        <a:solidFill>
          <a:srgbClr val="FFDB75"/>
        </a:solidFill>
      </dgm:spPr>
      <dgm:t>
        <a:bodyPr/>
        <a:lstStyle/>
        <a:p>
          <a:r>
            <a:rPr lang="ru-RU" sz="2000" b="1" dirty="0" err="1" smtClean="0">
              <a:solidFill>
                <a:schemeClr val="accent2">
                  <a:lumMod val="50000"/>
                </a:schemeClr>
              </a:solidFill>
            </a:rPr>
            <a:t>Диагностико-аналитическая</a:t>
          </a:r>
          <a:r>
            <a:rPr lang="ru-RU" sz="20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b="1" dirty="0">
              <a:solidFill>
                <a:schemeClr val="accent2">
                  <a:lumMod val="50000"/>
                </a:schemeClr>
              </a:solidFill>
            </a:rPr>
            <a:t>деятельность </a:t>
          </a:r>
        </a:p>
      </dgm:t>
    </dgm:pt>
    <dgm:pt modelId="{1FE0D2B4-EC82-4653-B020-8EE0E55C895F}" type="parTrans" cxnId="{DFE7973A-7188-4AFE-A39C-6CFDCB3B5FBC}">
      <dgm:prSet/>
      <dgm:spPr/>
      <dgm:t>
        <a:bodyPr/>
        <a:lstStyle/>
        <a:p>
          <a:endParaRPr lang="ru-RU"/>
        </a:p>
      </dgm:t>
    </dgm:pt>
    <dgm:pt modelId="{782C4647-FF13-4548-A80D-214A9CCC3FAE}" type="sibTrans" cxnId="{DFE7973A-7188-4AFE-A39C-6CFDCB3B5FBC}">
      <dgm:prSet/>
      <dgm:spPr/>
      <dgm:t>
        <a:bodyPr/>
        <a:lstStyle/>
        <a:p>
          <a:endParaRPr lang="ru-RU"/>
        </a:p>
      </dgm:t>
    </dgm:pt>
    <dgm:pt modelId="{8502DA82-FD04-4020-9CB0-6658C04B26EC}" type="pres">
      <dgm:prSet presAssocID="{26D669CF-E66A-4DB6-B492-DB891EB7F36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1BA2C7-2C26-4A4C-B563-4FA633FF8103}" type="pres">
      <dgm:prSet presAssocID="{26D669CF-E66A-4DB6-B492-DB891EB7F36A}" presName="cycle" presStyleCnt="0"/>
      <dgm:spPr/>
    </dgm:pt>
    <dgm:pt modelId="{55054156-8FBA-40BF-94D7-9D3484EF44DA}" type="pres">
      <dgm:prSet presAssocID="{26D669CF-E66A-4DB6-B492-DB891EB7F36A}" presName="centerShape" presStyleCnt="0"/>
      <dgm:spPr/>
    </dgm:pt>
    <dgm:pt modelId="{BE8B0057-4476-478F-A3B5-C27AFB3C844A}" type="pres">
      <dgm:prSet presAssocID="{26D669CF-E66A-4DB6-B492-DB891EB7F36A}" presName="connSite" presStyleLbl="node1" presStyleIdx="0" presStyleCnt="8"/>
      <dgm:spPr/>
    </dgm:pt>
    <dgm:pt modelId="{D498267D-1527-4E32-8F7E-EDE3E294D94D}" type="pres">
      <dgm:prSet presAssocID="{26D669CF-E66A-4DB6-B492-DB891EB7F36A}" presName="visible" presStyleLbl="node1" presStyleIdx="0" presStyleCnt="8" custScaleX="147711" custScaleY="75243" custLinFactNeighborX="-70183" custLinFactNeighborY="19347"/>
      <dgm:spPr>
        <a:solidFill>
          <a:srgbClr val="FFDB75"/>
        </a:solidFill>
      </dgm:spPr>
    </dgm:pt>
    <dgm:pt modelId="{E48C3A78-EAFF-48E7-8068-F2FD21BAC7DA}" type="pres">
      <dgm:prSet presAssocID="{CB28FB05-ABDE-4AD0-AB85-29F56FC45FBC}" presName="Name25" presStyleLbl="parChTrans1D1" presStyleIdx="0" presStyleCnt="7"/>
      <dgm:spPr/>
      <dgm:t>
        <a:bodyPr/>
        <a:lstStyle/>
        <a:p>
          <a:endParaRPr lang="ru-RU"/>
        </a:p>
      </dgm:t>
    </dgm:pt>
    <dgm:pt modelId="{E4915A2D-9993-4138-A05A-4F7E383F0D9A}" type="pres">
      <dgm:prSet presAssocID="{CF2BB847-DEB6-45F8-80FD-92D91D34C2F3}" presName="node" presStyleCnt="0"/>
      <dgm:spPr/>
    </dgm:pt>
    <dgm:pt modelId="{303D0E77-2263-41DA-95FD-E1CCAE758FFE}" type="pres">
      <dgm:prSet presAssocID="{CF2BB847-DEB6-45F8-80FD-92D91D34C2F3}" presName="parentNode" presStyleLbl="node1" presStyleIdx="1" presStyleCnt="8" custScaleX="2806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B7B00-3657-44AB-94CB-2EA8283C8B43}" type="pres">
      <dgm:prSet presAssocID="{CF2BB847-DEB6-45F8-80FD-92D91D34C2F3}" presName="childNode" presStyleLbl="revTx" presStyleIdx="0" presStyleCnt="0">
        <dgm:presLayoutVars>
          <dgm:bulletEnabled val="1"/>
        </dgm:presLayoutVars>
      </dgm:prSet>
      <dgm:spPr/>
    </dgm:pt>
    <dgm:pt modelId="{3AB5733A-FB49-4D20-BF07-09AE0F45C062}" type="pres">
      <dgm:prSet presAssocID="{BB087CB1-C65D-4D79-957E-7EEC07F2D111}" presName="Name25" presStyleLbl="parChTrans1D1" presStyleIdx="1" presStyleCnt="7"/>
      <dgm:spPr/>
      <dgm:t>
        <a:bodyPr/>
        <a:lstStyle/>
        <a:p>
          <a:endParaRPr lang="ru-RU"/>
        </a:p>
      </dgm:t>
    </dgm:pt>
    <dgm:pt modelId="{66B9BF6C-9700-4B50-AF70-9F6FF177D1A1}" type="pres">
      <dgm:prSet presAssocID="{B315EE01-796E-4467-BFDF-04B29C1C78C6}" presName="node" presStyleCnt="0"/>
      <dgm:spPr/>
    </dgm:pt>
    <dgm:pt modelId="{AE642A52-67C7-45FE-95E8-35DEE1EE2EFA}" type="pres">
      <dgm:prSet presAssocID="{B315EE01-796E-4467-BFDF-04B29C1C78C6}" presName="parentNode" presStyleLbl="node1" presStyleIdx="2" presStyleCnt="8" custScaleX="404553" custLinFactX="100000" custLinFactNeighborX="122804" custLinFactNeighborY="-3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B460C-47B9-4BEB-B931-A681E3D4A3D6}" type="pres">
      <dgm:prSet presAssocID="{B315EE01-796E-4467-BFDF-04B29C1C78C6}" presName="childNode" presStyleLbl="revTx" presStyleIdx="0" presStyleCnt="0">
        <dgm:presLayoutVars>
          <dgm:bulletEnabled val="1"/>
        </dgm:presLayoutVars>
      </dgm:prSet>
      <dgm:spPr/>
    </dgm:pt>
    <dgm:pt modelId="{6ED6D936-2015-44DA-9A7C-F00DED5BB3BC}" type="pres">
      <dgm:prSet presAssocID="{381C42D4-E875-49CF-A4C4-C440223ACF85}" presName="Name25" presStyleLbl="parChTrans1D1" presStyleIdx="2" presStyleCnt="7"/>
      <dgm:spPr/>
      <dgm:t>
        <a:bodyPr/>
        <a:lstStyle/>
        <a:p>
          <a:endParaRPr lang="ru-RU"/>
        </a:p>
      </dgm:t>
    </dgm:pt>
    <dgm:pt modelId="{12191EBC-4506-4535-B54C-DDD28567EFE2}" type="pres">
      <dgm:prSet presAssocID="{128D1BF0-AEBD-4D71-90BD-52AF5EB90B50}" presName="node" presStyleCnt="0"/>
      <dgm:spPr/>
    </dgm:pt>
    <dgm:pt modelId="{969C8A3F-1374-4DE5-9704-6AEB373583EB}" type="pres">
      <dgm:prSet presAssocID="{128D1BF0-AEBD-4D71-90BD-52AF5EB90B50}" presName="parentNode" presStyleLbl="node1" presStyleIdx="3" presStyleCnt="8" custScaleX="268645" custLinFactX="60471" custLinFactNeighborX="100000" custLinFactNeighborY="126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8203F-6F4A-467B-BF3C-A571078769F2}" type="pres">
      <dgm:prSet presAssocID="{128D1BF0-AEBD-4D71-90BD-52AF5EB90B50}" presName="childNode" presStyleLbl="revTx" presStyleIdx="0" presStyleCnt="0">
        <dgm:presLayoutVars>
          <dgm:bulletEnabled val="1"/>
        </dgm:presLayoutVars>
      </dgm:prSet>
      <dgm:spPr/>
    </dgm:pt>
    <dgm:pt modelId="{2DB483C3-1996-4E85-B0F0-DED6073B87FD}" type="pres">
      <dgm:prSet presAssocID="{0D2B5163-4ECB-476F-A1FE-2E3E9CA9794B}" presName="Name25" presStyleLbl="parChTrans1D1" presStyleIdx="3" presStyleCnt="7"/>
      <dgm:spPr/>
      <dgm:t>
        <a:bodyPr/>
        <a:lstStyle/>
        <a:p>
          <a:endParaRPr lang="ru-RU"/>
        </a:p>
      </dgm:t>
    </dgm:pt>
    <dgm:pt modelId="{AED18369-B048-4382-9596-DEBF6CBB3E89}" type="pres">
      <dgm:prSet presAssocID="{F3048E7B-823D-4F17-9DB7-1252D3DABF85}" presName="node" presStyleCnt="0"/>
      <dgm:spPr/>
    </dgm:pt>
    <dgm:pt modelId="{B702C54B-2F55-4E95-86DD-EC3FA371792B}" type="pres">
      <dgm:prSet presAssocID="{F3048E7B-823D-4F17-9DB7-1252D3DABF85}" presName="parentNode" presStyleLbl="node1" presStyleIdx="4" presStyleCnt="8" custScaleX="400137" custScaleY="149977" custLinFactY="7147" custLinFactNeighborX="6434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84148-2512-49AE-B1BC-097DDCD74BF4}" type="pres">
      <dgm:prSet presAssocID="{F3048E7B-823D-4F17-9DB7-1252D3DABF85}" presName="childNode" presStyleLbl="revTx" presStyleIdx="0" presStyleCnt="0">
        <dgm:presLayoutVars>
          <dgm:bulletEnabled val="1"/>
        </dgm:presLayoutVars>
      </dgm:prSet>
      <dgm:spPr/>
    </dgm:pt>
    <dgm:pt modelId="{79B9CC46-F9CF-4F5D-A696-2F483E954939}" type="pres">
      <dgm:prSet presAssocID="{03F9074B-1FDC-430D-8131-B4FD63697228}" presName="Name25" presStyleLbl="parChTrans1D1" presStyleIdx="4" presStyleCnt="7"/>
      <dgm:spPr/>
      <dgm:t>
        <a:bodyPr/>
        <a:lstStyle/>
        <a:p>
          <a:endParaRPr lang="ru-RU"/>
        </a:p>
      </dgm:t>
    </dgm:pt>
    <dgm:pt modelId="{859AD5A8-B31B-481E-A5E6-CDF81080F1A2}" type="pres">
      <dgm:prSet presAssocID="{5EEF075D-D86B-4BB7-9464-EBE66EADF6AD}" presName="node" presStyleCnt="0"/>
      <dgm:spPr/>
    </dgm:pt>
    <dgm:pt modelId="{7F5A4EFF-5CE4-4363-80AE-482BD9072514}" type="pres">
      <dgm:prSet presAssocID="{5EEF075D-D86B-4BB7-9464-EBE66EADF6AD}" presName="parentNode" presStyleLbl="node1" presStyleIdx="5" presStyleCnt="8" custScaleX="383442" custScaleY="145707" custLinFactX="178612" custLinFactY="-65855" custLinFactNeighborX="2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66C2F-F970-4182-8B89-5529C53AD654}" type="pres">
      <dgm:prSet presAssocID="{5EEF075D-D86B-4BB7-9464-EBE66EADF6AD}" presName="childNode" presStyleLbl="revTx" presStyleIdx="0" presStyleCnt="0">
        <dgm:presLayoutVars>
          <dgm:bulletEnabled val="1"/>
        </dgm:presLayoutVars>
      </dgm:prSet>
      <dgm:spPr/>
    </dgm:pt>
    <dgm:pt modelId="{A3B83AB8-EB3A-4260-B3B0-E8500D033B6F}" type="pres">
      <dgm:prSet presAssocID="{1FE0D2B4-EC82-4653-B020-8EE0E55C895F}" presName="Name25" presStyleLbl="parChTrans1D1" presStyleIdx="5" presStyleCnt="7"/>
      <dgm:spPr/>
      <dgm:t>
        <a:bodyPr/>
        <a:lstStyle/>
        <a:p>
          <a:endParaRPr lang="ru-RU"/>
        </a:p>
      </dgm:t>
    </dgm:pt>
    <dgm:pt modelId="{D14EAD32-DA75-4475-814A-8DCC1A2D3B22}" type="pres">
      <dgm:prSet presAssocID="{3DC8D638-D5F4-4C74-AB0A-28CF8A31AFA3}" presName="node" presStyleCnt="0"/>
      <dgm:spPr/>
    </dgm:pt>
    <dgm:pt modelId="{B0CD2A0B-3A57-4D85-B7B8-FB5060C3818D}" type="pres">
      <dgm:prSet presAssocID="{3DC8D638-D5F4-4C74-AB0A-28CF8A31AFA3}" presName="parentNode" presStyleLbl="node1" presStyleIdx="6" presStyleCnt="8" custScaleX="414766" custScaleY="1317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AD318-6D1C-41DC-8C4E-3E39A52F3219}" type="pres">
      <dgm:prSet presAssocID="{3DC8D638-D5F4-4C74-AB0A-28CF8A31AFA3}" presName="childNode" presStyleLbl="revTx" presStyleIdx="0" presStyleCnt="0">
        <dgm:presLayoutVars>
          <dgm:bulletEnabled val="1"/>
        </dgm:presLayoutVars>
      </dgm:prSet>
      <dgm:spPr/>
    </dgm:pt>
    <dgm:pt modelId="{DF3C7CE3-3B58-4069-82E9-8F3F153BAC5F}" type="pres">
      <dgm:prSet presAssocID="{5C0D038B-23C9-4C61-9CF5-E3794DFF097A}" presName="Name25" presStyleLbl="parChTrans1D1" presStyleIdx="6" presStyleCnt="7"/>
      <dgm:spPr/>
      <dgm:t>
        <a:bodyPr/>
        <a:lstStyle/>
        <a:p>
          <a:endParaRPr lang="ru-RU"/>
        </a:p>
      </dgm:t>
    </dgm:pt>
    <dgm:pt modelId="{123647A4-E591-4820-89DD-4783D716AA3D}" type="pres">
      <dgm:prSet presAssocID="{B5F60BF0-60F2-4618-AD03-55605A3DF971}" presName="node" presStyleCnt="0"/>
      <dgm:spPr/>
    </dgm:pt>
    <dgm:pt modelId="{C44EA8CA-F5F2-41AF-A9E3-A1D9AE86C817}" type="pres">
      <dgm:prSet presAssocID="{B5F60BF0-60F2-4618-AD03-55605A3DF971}" presName="parentNode" presStyleLbl="node1" presStyleIdx="7" presStyleCnt="8" custScaleX="247284" custLinFactX="-13050" custLinFactNeighborX="-100000" custLinFactNeighborY="4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EC66E-023C-4321-9FF1-32B64895D335}" type="pres">
      <dgm:prSet presAssocID="{B5F60BF0-60F2-4618-AD03-55605A3DF97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BFB8D65-22F1-42FD-A3EB-75F0F9F68503}" type="presOf" srcId="{381C42D4-E875-49CF-A4C4-C440223ACF85}" destId="{6ED6D936-2015-44DA-9A7C-F00DED5BB3BC}" srcOrd="0" destOrd="0" presId="urn:microsoft.com/office/officeart/2005/8/layout/radial2"/>
    <dgm:cxn modelId="{D641761F-AF64-4D69-93F6-60A202E8F80A}" type="presOf" srcId="{26D669CF-E66A-4DB6-B492-DB891EB7F36A}" destId="{8502DA82-FD04-4020-9CB0-6658C04B26EC}" srcOrd="0" destOrd="0" presId="urn:microsoft.com/office/officeart/2005/8/layout/radial2"/>
    <dgm:cxn modelId="{5E14DCFC-2DDC-4D25-AF25-14589E5789E0}" type="presOf" srcId="{BB087CB1-C65D-4D79-957E-7EEC07F2D111}" destId="{3AB5733A-FB49-4D20-BF07-09AE0F45C062}" srcOrd="0" destOrd="0" presId="urn:microsoft.com/office/officeart/2005/8/layout/radial2"/>
    <dgm:cxn modelId="{416AD744-E7C2-4BA1-9711-C3914C7F95BC}" srcId="{26D669CF-E66A-4DB6-B492-DB891EB7F36A}" destId="{B5F60BF0-60F2-4618-AD03-55605A3DF971}" srcOrd="6" destOrd="0" parTransId="{5C0D038B-23C9-4C61-9CF5-E3794DFF097A}" sibTransId="{26A0F988-A027-4C9A-8BF5-484CF7C9CA0E}"/>
    <dgm:cxn modelId="{5FE954A2-AB91-47F9-8D17-7E8D199F1AA7}" srcId="{26D669CF-E66A-4DB6-B492-DB891EB7F36A}" destId="{5EEF075D-D86B-4BB7-9464-EBE66EADF6AD}" srcOrd="4" destOrd="0" parTransId="{03F9074B-1FDC-430D-8131-B4FD63697228}" sibTransId="{0E559BD5-1CB4-4657-825E-B5048B132BB8}"/>
    <dgm:cxn modelId="{5CA23C3C-3FA8-4E8B-8F4A-AA57ED95576A}" type="presOf" srcId="{1FE0D2B4-EC82-4653-B020-8EE0E55C895F}" destId="{A3B83AB8-EB3A-4260-B3B0-E8500D033B6F}" srcOrd="0" destOrd="0" presId="urn:microsoft.com/office/officeart/2005/8/layout/radial2"/>
    <dgm:cxn modelId="{37D0D512-F07F-472A-8AA6-DCA8CBA1D636}" type="presOf" srcId="{0D2B5163-4ECB-476F-A1FE-2E3E9CA9794B}" destId="{2DB483C3-1996-4E85-B0F0-DED6073B87FD}" srcOrd="0" destOrd="0" presId="urn:microsoft.com/office/officeart/2005/8/layout/radial2"/>
    <dgm:cxn modelId="{68524600-DCAF-4318-9CBA-7BFEC657EAC2}" type="presOf" srcId="{128D1BF0-AEBD-4D71-90BD-52AF5EB90B50}" destId="{969C8A3F-1374-4DE5-9704-6AEB373583EB}" srcOrd="0" destOrd="0" presId="urn:microsoft.com/office/officeart/2005/8/layout/radial2"/>
    <dgm:cxn modelId="{91172110-A5E9-4FA0-BBEC-BC59C0745AF3}" type="presOf" srcId="{CF2BB847-DEB6-45F8-80FD-92D91D34C2F3}" destId="{303D0E77-2263-41DA-95FD-E1CCAE758FFE}" srcOrd="0" destOrd="0" presId="urn:microsoft.com/office/officeart/2005/8/layout/radial2"/>
    <dgm:cxn modelId="{A71E2FB4-7C3F-4B01-AE82-9F561E920CB5}" srcId="{26D669CF-E66A-4DB6-B492-DB891EB7F36A}" destId="{128D1BF0-AEBD-4D71-90BD-52AF5EB90B50}" srcOrd="2" destOrd="0" parTransId="{381C42D4-E875-49CF-A4C4-C440223ACF85}" sibTransId="{F6E06156-EF96-440E-9584-6D8FFB9DAA4D}"/>
    <dgm:cxn modelId="{A317D43B-1D3B-4A78-B8A8-AB9168995BE1}" type="presOf" srcId="{F3048E7B-823D-4F17-9DB7-1252D3DABF85}" destId="{B702C54B-2F55-4E95-86DD-EC3FA371792B}" srcOrd="0" destOrd="0" presId="urn:microsoft.com/office/officeart/2005/8/layout/radial2"/>
    <dgm:cxn modelId="{7A83F18A-2F2C-4EC3-B6B3-CB3EC6F934B7}" type="presOf" srcId="{03F9074B-1FDC-430D-8131-B4FD63697228}" destId="{79B9CC46-F9CF-4F5D-A696-2F483E954939}" srcOrd="0" destOrd="0" presId="urn:microsoft.com/office/officeart/2005/8/layout/radial2"/>
    <dgm:cxn modelId="{DFE7973A-7188-4AFE-A39C-6CFDCB3B5FBC}" srcId="{26D669CF-E66A-4DB6-B492-DB891EB7F36A}" destId="{3DC8D638-D5F4-4C74-AB0A-28CF8A31AFA3}" srcOrd="5" destOrd="0" parTransId="{1FE0D2B4-EC82-4653-B020-8EE0E55C895F}" sibTransId="{782C4647-FF13-4548-A80D-214A9CCC3FAE}"/>
    <dgm:cxn modelId="{FC50F34F-2BED-4181-99B1-BB283A946549}" type="presOf" srcId="{5EEF075D-D86B-4BB7-9464-EBE66EADF6AD}" destId="{7F5A4EFF-5CE4-4363-80AE-482BD9072514}" srcOrd="0" destOrd="0" presId="urn:microsoft.com/office/officeart/2005/8/layout/radial2"/>
    <dgm:cxn modelId="{550F239A-754C-4ABD-96FE-ED31435A2ADC}" srcId="{26D669CF-E66A-4DB6-B492-DB891EB7F36A}" destId="{B315EE01-796E-4467-BFDF-04B29C1C78C6}" srcOrd="1" destOrd="0" parTransId="{BB087CB1-C65D-4D79-957E-7EEC07F2D111}" sibTransId="{9E5296A8-6B57-47FC-A704-67D7553DEAAF}"/>
    <dgm:cxn modelId="{9179F333-0392-4117-8203-1AF7E0A4CC2D}" type="presOf" srcId="{5C0D038B-23C9-4C61-9CF5-E3794DFF097A}" destId="{DF3C7CE3-3B58-4069-82E9-8F3F153BAC5F}" srcOrd="0" destOrd="0" presId="urn:microsoft.com/office/officeart/2005/8/layout/radial2"/>
    <dgm:cxn modelId="{34ED17F7-25AC-4A05-87B1-BDF7766B0A15}" type="presOf" srcId="{3DC8D638-D5F4-4C74-AB0A-28CF8A31AFA3}" destId="{B0CD2A0B-3A57-4D85-B7B8-FB5060C3818D}" srcOrd="0" destOrd="0" presId="urn:microsoft.com/office/officeart/2005/8/layout/radial2"/>
    <dgm:cxn modelId="{0AA2B069-4737-4A17-9795-AAC99ADB552B}" srcId="{26D669CF-E66A-4DB6-B492-DB891EB7F36A}" destId="{CF2BB847-DEB6-45F8-80FD-92D91D34C2F3}" srcOrd="0" destOrd="0" parTransId="{CB28FB05-ABDE-4AD0-AB85-29F56FC45FBC}" sibTransId="{4BF7400B-49B4-45BA-9EF1-46F56F0656C5}"/>
    <dgm:cxn modelId="{FBE3553D-E3AE-4267-BEAF-CA5819129609}" type="presOf" srcId="{B5F60BF0-60F2-4618-AD03-55605A3DF971}" destId="{C44EA8CA-F5F2-41AF-A9E3-A1D9AE86C817}" srcOrd="0" destOrd="0" presId="urn:microsoft.com/office/officeart/2005/8/layout/radial2"/>
    <dgm:cxn modelId="{806C8D31-FC2A-4EB5-9860-654EAB6416A6}" srcId="{26D669CF-E66A-4DB6-B492-DB891EB7F36A}" destId="{F3048E7B-823D-4F17-9DB7-1252D3DABF85}" srcOrd="3" destOrd="0" parTransId="{0D2B5163-4ECB-476F-A1FE-2E3E9CA9794B}" sibTransId="{2BE6F6D1-661E-4690-BBA4-3DCF10908A02}"/>
    <dgm:cxn modelId="{05BA83CA-03DA-4BEF-BD27-7CF22A6130D4}" type="presOf" srcId="{CB28FB05-ABDE-4AD0-AB85-29F56FC45FBC}" destId="{E48C3A78-EAFF-48E7-8068-F2FD21BAC7DA}" srcOrd="0" destOrd="0" presId="urn:microsoft.com/office/officeart/2005/8/layout/radial2"/>
    <dgm:cxn modelId="{D3BE8296-6186-4EB4-BB64-6548BB6EEC35}" type="presOf" srcId="{B315EE01-796E-4467-BFDF-04B29C1C78C6}" destId="{AE642A52-67C7-45FE-95E8-35DEE1EE2EFA}" srcOrd="0" destOrd="0" presId="urn:microsoft.com/office/officeart/2005/8/layout/radial2"/>
    <dgm:cxn modelId="{C45D939B-894A-42EC-BC66-F7DEC92D33A7}" type="presParOf" srcId="{8502DA82-FD04-4020-9CB0-6658C04B26EC}" destId="{361BA2C7-2C26-4A4C-B563-4FA633FF8103}" srcOrd="0" destOrd="0" presId="urn:microsoft.com/office/officeart/2005/8/layout/radial2"/>
    <dgm:cxn modelId="{8EEBEC20-5F01-4373-A5AF-4A993E709839}" type="presParOf" srcId="{361BA2C7-2C26-4A4C-B563-4FA633FF8103}" destId="{55054156-8FBA-40BF-94D7-9D3484EF44DA}" srcOrd="0" destOrd="0" presId="urn:microsoft.com/office/officeart/2005/8/layout/radial2"/>
    <dgm:cxn modelId="{DD96F15F-4AF4-44D1-A083-655FE06AD439}" type="presParOf" srcId="{55054156-8FBA-40BF-94D7-9D3484EF44DA}" destId="{BE8B0057-4476-478F-A3B5-C27AFB3C844A}" srcOrd="0" destOrd="0" presId="urn:microsoft.com/office/officeart/2005/8/layout/radial2"/>
    <dgm:cxn modelId="{FE8B40C5-BD1E-4FD5-8B7E-CD1A8C165405}" type="presParOf" srcId="{55054156-8FBA-40BF-94D7-9D3484EF44DA}" destId="{D498267D-1527-4E32-8F7E-EDE3E294D94D}" srcOrd="1" destOrd="0" presId="urn:microsoft.com/office/officeart/2005/8/layout/radial2"/>
    <dgm:cxn modelId="{314ECF21-B406-4C74-B1FD-ED7B6D7EE2DB}" type="presParOf" srcId="{361BA2C7-2C26-4A4C-B563-4FA633FF8103}" destId="{E48C3A78-EAFF-48E7-8068-F2FD21BAC7DA}" srcOrd="1" destOrd="0" presId="urn:microsoft.com/office/officeart/2005/8/layout/radial2"/>
    <dgm:cxn modelId="{61AA97B8-C4EE-43EF-82C2-47C386073E2A}" type="presParOf" srcId="{361BA2C7-2C26-4A4C-B563-4FA633FF8103}" destId="{E4915A2D-9993-4138-A05A-4F7E383F0D9A}" srcOrd="2" destOrd="0" presId="urn:microsoft.com/office/officeart/2005/8/layout/radial2"/>
    <dgm:cxn modelId="{99A09D4D-5D11-472B-849A-E477DE30F6B6}" type="presParOf" srcId="{E4915A2D-9993-4138-A05A-4F7E383F0D9A}" destId="{303D0E77-2263-41DA-95FD-E1CCAE758FFE}" srcOrd="0" destOrd="0" presId="urn:microsoft.com/office/officeart/2005/8/layout/radial2"/>
    <dgm:cxn modelId="{EFD6BD6E-84C1-4A52-9D1E-BD54A1B33752}" type="presParOf" srcId="{E4915A2D-9993-4138-A05A-4F7E383F0D9A}" destId="{D87B7B00-3657-44AB-94CB-2EA8283C8B43}" srcOrd="1" destOrd="0" presId="urn:microsoft.com/office/officeart/2005/8/layout/radial2"/>
    <dgm:cxn modelId="{48ECF5DD-3094-4247-B0EA-7F271E1EE0A5}" type="presParOf" srcId="{361BA2C7-2C26-4A4C-B563-4FA633FF8103}" destId="{3AB5733A-FB49-4D20-BF07-09AE0F45C062}" srcOrd="3" destOrd="0" presId="urn:microsoft.com/office/officeart/2005/8/layout/radial2"/>
    <dgm:cxn modelId="{91F6F7EF-74A0-41D5-8B67-C8AE4740CC8E}" type="presParOf" srcId="{361BA2C7-2C26-4A4C-B563-4FA633FF8103}" destId="{66B9BF6C-9700-4B50-AF70-9F6FF177D1A1}" srcOrd="4" destOrd="0" presId="urn:microsoft.com/office/officeart/2005/8/layout/radial2"/>
    <dgm:cxn modelId="{D6BD7D2E-7DF2-4778-AA98-447FA72930F2}" type="presParOf" srcId="{66B9BF6C-9700-4B50-AF70-9F6FF177D1A1}" destId="{AE642A52-67C7-45FE-95E8-35DEE1EE2EFA}" srcOrd="0" destOrd="0" presId="urn:microsoft.com/office/officeart/2005/8/layout/radial2"/>
    <dgm:cxn modelId="{8E49EAF5-2F80-440E-8D21-943BDFF8094B}" type="presParOf" srcId="{66B9BF6C-9700-4B50-AF70-9F6FF177D1A1}" destId="{984B460C-47B9-4BEB-B931-A681E3D4A3D6}" srcOrd="1" destOrd="0" presId="urn:microsoft.com/office/officeart/2005/8/layout/radial2"/>
    <dgm:cxn modelId="{A9526EB0-3B25-4BD4-A7FD-A216B15ECA64}" type="presParOf" srcId="{361BA2C7-2C26-4A4C-B563-4FA633FF8103}" destId="{6ED6D936-2015-44DA-9A7C-F00DED5BB3BC}" srcOrd="5" destOrd="0" presId="urn:microsoft.com/office/officeart/2005/8/layout/radial2"/>
    <dgm:cxn modelId="{0E996A2C-9DE5-4A36-A45B-9769E9A7D613}" type="presParOf" srcId="{361BA2C7-2C26-4A4C-B563-4FA633FF8103}" destId="{12191EBC-4506-4535-B54C-DDD28567EFE2}" srcOrd="6" destOrd="0" presId="urn:microsoft.com/office/officeart/2005/8/layout/radial2"/>
    <dgm:cxn modelId="{29D8221E-DBD2-4C77-AEB8-EE4AD13EAF5A}" type="presParOf" srcId="{12191EBC-4506-4535-B54C-DDD28567EFE2}" destId="{969C8A3F-1374-4DE5-9704-6AEB373583EB}" srcOrd="0" destOrd="0" presId="urn:microsoft.com/office/officeart/2005/8/layout/radial2"/>
    <dgm:cxn modelId="{DF347198-693D-4D6C-8105-BA2E51458F1B}" type="presParOf" srcId="{12191EBC-4506-4535-B54C-DDD28567EFE2}" destId="{3788203F-6F4A-467B-BF3C-A571078769F2}" srcOrd="1" destOrd="0" presId="urn:microsoft.com/office/officeart/2005/8/layout/radial2"/>
    <dgm:cxn modelId="{F378B089-5BE8-4419-AE19-9EDC4A9B30AF}" type="presParOf" srcId="{361BA2C7-2C26-4A4C-B563-4FA633FF8103}" destId="{2DB483C3-1996-4E85-B0F0-DED6073B87FD}" srcOrd="7" destOrd="0" presId="urn:microsoft.com/office/officeart/2005/8/layout/radial2"/>
    <dgm:cxn modelId="{25B4C725-1D0A-4F06-B905-5F8549482FE0}" type="presParOf" srcId="{361BA2C7-2C26-4A4C-B563-4FA633FF8103}" destId="{AED18369-B048-4382-9596-DEBF6CBB3E89}" srcOrd="8" destOrd="0" presId="urn:microsoft.com/office/officeart/2005/8/layout/radial2"/>
    <dgm:cxn modelId="{2E220358-72DC-4B35-9711-8B2FDA2274B2}" type="presParOf" srcId="{AED18369-B048-4382-9596-DEBF6CBB3E89}" destId="{B702C54B-2F55-4E95-86DD-EC3FA371792B}" srcOrd="0" destOrd="0" presId="urn:microsoft.com/office/officeart/2005/8/layout/radial2"/>
    <dgm:cxn modelId="{68FCEAD1-9EF4-48A7-9E96-36066CA38D3E}" type="presParOf" srcId="{AED18369-B048-4382-9596-DEBF6CBB3E89}" destId="{74B84148-2512-49AE-B1BC-097DDCD74BF4}" srcOrd="1" destOrd="0" presId="urn:microsoft.com/office/officeart/2005/8/layout/radial2"/>
    <dgm:cxn modelId="{E80E6F91-4EFD-4A66-BCF2-62B34A7F2E4A}" type="presParOf" srcId="{361BA2C7-2C26-4A4C-B563-4FA633FF8103}" destId="{79B9CC46-F9CF-4F5D-A696-2F483E954939}" srcOrd="9" destOrd="0" presId="urn:microsoft.com/office/officeart/2005/8/layout/radial2"/>
    <dgm:cxn modelId="{C62925DA-55B5-4D82-940A-379841D94CE1}" type="presParOf" srcId="{361BA2C7-2C26-4A4C-B563-4FA633FF8103}" destId="{859AD5A8-B31B-481E-A5E6-CDF81080F1A2}" srcOrd="10" destOrd="0" presId="urn:microsoft.com/office/officeart/2005/8/layout/radial2"/>
    <dgm:cxn modelId="{A63DBF19-0733-4A21-B016-490594DE0AD4}" type="presParOf" srcId="{859AD5A8-B31B-481E-A5E6-CDF81080F1A2}" destId="{7F5A4EFF-5CE4-4363-80AE-482BD9072514}" srcOrd="0" destOrd="0" presId="urn:microsoft.com/office/officeart/2005/8/layout/radial2"/>
    <dgm:cxn modelId="{5021869E-3419-497A-B55B-24A983E7FD93}" type="presParOf" srcId="{859AD5A8-B31B-481E-A5E6-CDF81080F1A2}" destId="{B9D66C2F-F970-4182-8B89-5529C53AD654}" srcOrd="1" destOrd="0" presId="urn:microsoft.com/office/officeart/2005/8/layout/radial2"/>
    <dgm:cxn modelId="{A2ED3DB1-B23E-4E41-9404-27ADD64CF7A0}" type="presParOf" srcId="{361BA2C7-2C26-4A4C-B563-4FA633FF8103}" destId="{A3B83AB8-EB3A-4260-B3B0-E8500D033B6F}" srcOrd="11" destOrd="0" presId="urn:microsoft.com/office/officeart/2005/8/layout/radial2"/>
    <dgm:cxn modelId="{A3B353C0-8A3F-4FB9-8CE6-A21C1B697D64}" type="presParOf" srcId="{361BA2C7-2C26-4A4C-B563-4FA633FF8103}" destId="{D14EAD32-DA75-4475-814A-8DCC1A2D3B22}" srcOrd="12" destOrd="0" presId="urn:microsoft.com/office/officeart/2005/8/layout/radial2"/>
    <dgm:cxn modelId="{A4CF0EC2-76CE-43A5-8383-A2F01807890F}" type="presParOf" srcId="{D14EAD32-DA75-4475-814A-8DCC1A2D3B22}" destId="{B0CD2A0B-3A57-4D85-B7B8-FB5060C3818D}" srcOrd="0" destOrd="0" presId="urn:microsoft.com/office/officeart/2005/8/layout/radial2"/>
    <dgm:cxn modelId="{268B9681-0331-4F55-9DC6-DAC5CE902EA8}" type="presParOf" srcId="{D14EAD32-DA75-4475-814A-8DCC1A2D3B22}" destId="{6FFAD318-6D1C-41DC-8C4E-3E39A52F3219}" srcOrd="1" destOrd="0" presId="urn:microsoft.com/office/officeart/2005/8/layout/radial2"/>
    <dgm:cxn modelId="{9B7B9DA6-B436-4838-88C7-A061A1ACDF6E}" type="presParOf" srcId="{361BA2C7-2C26-4A4C-B563-4FA633FF8103}" destId="{DF3C7CE3-3B58-4069-82E9-8F3F153BAC5F}" srcOrd="13" destOrd="0" presId="urn:microsoft.com/office/officeart/2005/8/layout/radial2"/>
    <dgm:cxn modelId="{0A91D981-119A-4DA8-A38B-06724F889BF7}" type="presParOf" srcId="{361BA2C7-2C26-4A4C-B563-4FA633FF8103}" destId="{123647A4-E591-4820-89DD-4783D716AA3D}" srcOrd="14" destOrd="0" presId="urn:microsoft.com/office/officeart/2005/8/layout/radial2"/>
    <dgm:cxn modelId="{CCECB7A1-B2DC-4D0B-B0C0-B3C82676A2FB}" type="presParOf" srcId="{123647A4-E591-4820-89DD-4783D716AA3D}" destId="{C44EA8CA-F5F2-41AF-A9E3-A1D9AE86C817}" srcOrd="0" destOrd="0" presId="urn:microsoft.com/office/officeart/2005/8/layout/radial2"/>
    <dgm:cxn modelId="{C36A9219-6ABA-4DEE-8062-4BB7ED21A47B}" type="presParOf" srcId="{123647A4-E591-4820-89DD-4783D716AA3D}" destId="{7CEEC66E-023C-4321-9FF1-32B64895D33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3C7CE3-3B58-4069-82E9-8F3F153BAC5F}">
      <dsp:nvSpPr>
        <dsp:cNvPr id="0" name=""/>
        <dsp:cNvSpPr/>
      </dsp:nvSpPr>
      <dsp:spPr>
        <a:xfrm rot="3974749">
          <a:off x="1305056" y="4171068"/>
          <a:ext cx="1990561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1990561" y="12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83AB8-EB3A-4260-B3B0-E8500D033B6F}">
      <dsp:nvSpPr>
        <dsp:cNvPr id="0" name=""/>
        <dsp:cNvSpPr/>
      </dsp:nvSpPr>
      <dsp:spPr>
        <a:xfrm rot="2272474">
          <a:off x="1933223" y="3713963"/>
          <a:ext cx="1762204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1762204" y="12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9CC46-F9CF-4F5D-A696-2F483E954939}">
      <dsp:nvSpPr>
        <dsp:cNvPr id="0" name=""/>
        <dsp:cNvSpPr/>
      </dsp:nvSpPr>
      <dsp:spPr>
        <a:xfrm rot="21479084">
          <a:off x="2117719" y="2791768"/>
          <a:ext cx="3565954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3565954" y="12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483C3-1996-4E85-B0F0-DED6073B87FD}">
      <dsp:nvSpPr>
        <dsp:cNvPr id="0" name=""/>
        <dsp:cNvSpPr/>
      </dsp:nvSpPr>
      <dsp:spPr>
        <a:xfrm rot="752528">
          <a:off x="2098191" y="3143166"/>
          <a:ext cx="1729032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1729032" y="12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6D936-2015-44DA-9A7C-F00DED5BB3BC}">
      <dsp:nvSpPr>
        <dsp:cNvPr id="0" name=""/>
        <dsp:cNvSpPr/>
      </dsp:nvSpPr>
      <dsp:spPr>
        <a:xfrm rot="20861109">
          <a:off x="2087040" y="2488124"/>
          <a:ext cx="2762419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2762419" y="12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5733A-FB49-4D20-BF07-09AE0F45C062}">
      <dsp:nvSpPr>
        <dsp:cNvPr id="0" name=""/>
        <dsp:cNvSpPr/>
      </dsp:nvSpPr>
      <dsp:spPr>
        <a:xfrm rot="20085366">
          <a:off x="1971429" y="2025288"/>
          <a:ext cx="3086770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3086770" y="12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C3A78-EAFF-48E7-8068-F2FD21BAC7DA}">
      <dsp:nvSpPr>
        <dsp:cNvPr id="0" name=""/>
        <dsp:cNvSpPr/>
      </dsp:nvSpPr>
      <dsp:spPr>
        <a:xfrm rot="18364920">
          <a:off x="1548829" y="1564740"/>
          <a:ext cx="2256112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2256112" y="12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8267D-1527-4E32-8F7E-EDE3E294D94D}">
      <dsp:nvSpPr>
        <dsp:cNvPr id="0" name=""/>
        <dsp:cNvSpPr/>
      </dsp:nvSpPr>
      <dsp:spPr>
        <a:xfrm>
          <a:off x="114361" y="2675724"/>
          <a:ext cx="1653727" cy="842397"/>
        </a:xfrm>
        <a:prstGeom prst="ellipse">
          <a:avLst/>
        </a:prstGeom>
        <a:solidFill>
          <a:srgbClr val="FFDB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D0E77-2263-41DA-95FD-E1CCAE758FFE}">
      <dsp:nvSpPr>
        <dsp:cNvPr id="0" name=""/>
        <dsp:cNvSpPr/>
      </dsp:nvSpPr>
      <dsp:spPr>
        <a:xfrm>
          <a:off x="2635469" y="4174"/>
          <a:ext cx="1885364" cy="671741"/>
        </a:xfrm>
        <a:prstGeom prst="ellipse">
          <a:avLst/>
        </a:prstGeom>
        <a:solidFill>
          <a:srgbClr val="FFDB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2">
                  <a:lumMod val="50000"/>
                </a:schemeClr>
              </a:solidFill>
            </a:rPr>
            <a:t>Заседания ГМО</a:t>
          </a:r>
        </a:p>
      </dsp:txBody>
      <dsp:txXfrm>
        <a:off x="2635469" y="4174"/>
        <a:ext cx="1885364" cy="671741"/>
      </dsp:txXfrm>
    </dsp:sp>
    <dsp:sp modelId="{AE642A52-67C7-45FE-95E8-35DEE1EE2EFA}">
      <dsp:nvSpPr>
        <dsp:cNvPr id="0" name=""/>
        <dsp:cNvSpPr/>
      </dsp:nvSpPr>
      <dsp:spPr>
        <a:xfrm>
          <a:off x="4182933" y="745798"/>
          <a:ext cx="2717551" cy="671741"/>
        </a:xfrm>
        <a:prstGeom prst="ellipse">
          <a:avLst/>
        </a:prstGeom>
        <a:solidFill>
          <a:srgbClr val="FFDB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2">
                  <a:lumMod val="50000"/>
                </a:schemeClr>
              </a:solidFill>
            </a:rPr>
            <a:t>практикумы</a:t>
          </a:r>
        </a:p>
      </dsp:txBody>
      <dsp:txXfrm>
        <a:off x="4182933" y="745798"/>
        <a:ext cx="2717551" cy="671741"/>
      </dsp:txXfrm>
    </dsp:sp>
    <dsp:sp modelId="{969C8A3F-1374-4DE5-9704-6AEB373583EB}">
      <dsp:nvSpPr>
        <dsp:cNvPr id="0" name=""/>
        <dsp:cNvSpPr/>
      </dsp:nvSpPr>
      <dsp:spPr>
        <a:xfrm>
          <a:off x="4693702" y="1699814"/>
          <a:ext cx="1804600" cy="671741"/>
        </a:xfrm>
        <a:prstGeom prst="ellipse">
          <a:avLst/>
        </a:prstGeom>
        <a:solidFill>
          <a:srgbClr val="FFDB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2">
                  <a:lumMod val="50000"/>
                </a:schemeClr>
              </a:solidFill>
            </a:rPr>
            <a:t>семинары</a:t>
          </a:r>
        </a:p>
      </dsp:txBody>
      <dsp:txXfrm>
        <a:off x="4693702" y="1699814"/>
        <a:ext cx="1804600" cy="671741"/>
      </dsp:txXfrm>
    </dsp:sp>
    <dsp:sp modelId="{B702C54B-2F55-4E95-86DD-EC3FA371792B}">
      <dsp:nvSpPr>
        <dsp:cNvPr id="0" name=""/>
        <dsp:cNvSpPr/>
      </dsp:nvSpPr>
      <dsp:spPr>
        <a:xfrm>
          <a:off x="3618354" y="3096342"/>
          <a:ext cx="2687887" cy="1007458"/>
        </a:xfrm>
        <a:prstGeom prst="ellipse">
          <a:avLst/>
        </a:prstGeom>
        <a:solidFill>
          <a:srgbClr val="FFDB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2">
                  <a:lumMod val="50000"/>
                </a:schemeClr>
              </a:solidFill>
            </a:rPr>
            <a:t>Сетевые консультации</a:t>
          </a:r>
        </a:p>
      </dsp:txBody>
      <dsp:txXfrm>
        <a:off x="3618354" y="3096342"/>
        <a:ext cx="2687887" cy="1007458"/>
      </dsp:txXfrm>
    </dsp:sp>
    <dsp:sp modelId="{7F5A4EFF-5CE4-4363-80AE-482BD9072514}">
      <dsp:nvSpPr>
        <dsp:cNvPr id="0" name=""/>
        <dsp:cNvSpPr/>
      </dsp:nvSpPr>
      <dsp:spPr>
        <a:xfrm>
          <a:off x="5677084" y="2206620"/>
          <a:ext cx="2575740" cy="978774"/>
        </a:xfrm>
        <a:prstGeom prst="ellipse">
          <a:avLst/>
        </a:prstGeom>
        <a:solidFill>
          <a:srgbClr val="FFDB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677084" y="2206620"/>
        <a:ext cx="2575740" cy="978774"/>
      </dsp:txXfrm>
    </dsp:sp>
    <dsp:sp modelId="{B0CD2A0B-3A57-4D85-B7B8-FB5060C3818D}">
      <dsp:nvSpPr>
        <dsp:cNvPr id="0" name=""/>
        <dsp:cNvSpPr/>
      </dsp:nvSpPr>
      <dsp:spPr>
        <a:xfrm>
          <a:off x="2643387" y="4234132"/>
          <a:ext cx="2786156" cy="884865"/>
        </a:xfrm>
        <a:prstGeom prst="ellipse">
          <a:avLst/>
        </a:prstGeom>
        <a:solidFill>
          <a:srgbClr val="FFDB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accent2">
                  <a:lumMod val="50000"/>
                </a:schemeClr>
              </a:solidFill>
            </a:rPr>
            <a:t>Диагностико-аналитическая</a:t>
          </a: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b="1" kern="1200" dirty="0">
              <a:solidFill>
                <a:schemeClr val="accent2">
                  <a:lumMod val="50000"/>
                </a:schemeClr>
              </a:solidFill>
            </a:rPr>
            <a:t>деятельность </a:t>
          </a:r>
        </a:p>
      </dsp:txBody>
      <dsp:txXfrm>
        <a:off x="2643387" y="4234132"/>
        <a:ext cx="2786156" cy="884865"/>
      </dsp:txXfrm>
    </dsp:sp>
    <dsp:sp modelId="{C44EA8CA-F5F2-41AF-A9E3-A1D9AE86C817}">
      <dsp:nvSpPr>
        <dsp:cNvPr id="0" name=""/>
        <dsp:cNvSpPr/>
      </dsp:nvSpPr>
      <dsp:spPr>
        <a:xfrm>
          <a:off x="2016223" y="5088898"/>
          <a:ext cx="1661110" cy="67174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chemeClr val="accent2">
                  <a:lumMod val="50000"/>
                </a:schemeClr>
              </a:solidFill>
            </a:rPr>
            <a:t>Сайт ГМО</a:t>
          </a:r>
        </a:p>
      </dsp:txBody>
      <dsp:txXfrm>
        <a:off x="2016223" y="5088898"/>
        <a:ext cx="1661110" cy="671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B184C-913D-43D1-BD8F-0A9FA020047B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A75B-FBEC-4946-AF66-2C7F342B7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45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7"/>
          <p:cNvSpPr/>
          <p:nvPr userDrawn="1"/>
        </p:nvSpPr>
        <p:spPr>
          <a:xfrm>
            <a:off x="-32" y="0"/>
            <a:ext cx="9144000" cy="6876000"/>
          </a:xfrm>
          <a:custGeom>
            <a:avLst/>
            <a:gdLst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313339 w 9144000"/>
              <a:gd name="connsiteY5" fmla="*/ 313339 h 6876000"/>
              <a:gd name="connsiteX6" fmla="*/ 313339 w 9144000"/>
              <a:gd name="connsiteY6" fmla="*/ 6562661 h 6876000"/>
              <a:gd name="connsiteX7" fmla="*/ 8830661 w 9144000"/>
              <a:gd name="connsiteY7" fmla="*/ 6562661 h 6876000"/>
              <a:gd name="connsiteX8" fmla="*/ 8830661 w 9144000"/>
              <a:gd name="connsiteY8" fmla="*/ 313339 h 6876000"/>
              <a:gd name="connsiteX9" fmla="*/ 313339 w 9144000"/>
              <a:gd name="connsiteY9" fmla="*/ 313339 h 6876000"/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313339 w 9144000"/>
              <a:gd name="connsiteY5" fmla="*/ 313339 h 6876000"/>
              <a:gd name="connsiteX6" fmla="*/ 313339 w 9144000"/>
              <a:gd name="connsiteY6" fmla="*/ 6562661 h 6876000"/>
              <a:gd name="connsiteX7" fmla="*/ 8576661 w 9144000"/>
              <a:gd name="connsiteY7" fmla="*/ 6321361 h 6876000"/>
              <a:gd name="connsiteX8" fmla="*/ 8830661 w 9144000"/>
              <a:gd name="connsiteY8" fmla="*/ 313339 h 6876000"/>
              <a:gd name="connsiteX9" fmla="*/ 313339 w 9144000"/>
              <a:gd name="connsiteY9" fmla="*/ 313339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76000">
                <a:moveTo>
                  <a:pt x="0" y="0"/>
                </a:moveTo>
                <a:lnTo>
                  <a:pt x="9144000" y="0"/>
                </a:lnTo>
                <a:lnTo>
                  <a:pt x="9144000" y="6876000"/>
                </a:lnTo>
                <a:lnTo>
                  <a:pt x="0" y="6876000"/>
                </a:lnTo>
                <a:lnTo>
                  <a:pt x="0" y="0"/>
                </a:lnTo>
                <a:close/>
                <a:moveTo>
                  <a:pt x="313339" y="313339"/>
                </a:moveTo>
                <a:lnTo>
                  <a:pt x="313339" y="6562661"/>
                </a:lnTo>
                <a:lnTo>
                  <a:pt x="8576661" y="6321361"/>
                </a:lnTo>
                <a:lnTo>
                  <a:pt x="8830661" y="313339"/>
                </a:lnTo>
                <a:lnTo>
                  <a:pt x="313339" y="313339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525344"/>
            <a:ext cx="1404000" cy="270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7" y="2615161"/>
            <a:ext cx="2764137" cy="3741189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351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351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Овал 16"/>
          <p:cNvSpPr/>
          <p:nvPr userDrawn="1"/>
        </p:nvSpPr>
        <p:spPr>
          <a:xfrm>
            <a:off x="5000628" y="357166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13-8</a:t>
            </a:r>
          </a:p>
        </p:txBody>
      </p:sp>
      <p:sp>
        <p:nvSpPr>
          <p:cNvPr id="27" name="Овал 26"/>
          <p:cNvSpPr/>
          <p:nvPr userDrawn="1"/>
        </p:nvSpPr>
        <p:spPr>
          <a:xfrm>
            <a:off x="2857488" y="1071546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13-7</a:t>
            </a:r>
          </a:p>
        </p:txBody>
      </p:sp>
      <p:sp>
        <p:nvSpPr>
          <p:cNvPr id="28" name="Овал 27"/>
          <p:cNvSpPr/>
          <p:nvPr userDrawn="1"/>
        </p:nvSpPr>
        <p:spPr>
          <a:xfrm>
            <a:off x="7072330" y="2000240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3+9</a:t>
            </a:r>
          </a:p>
        </p:txBody>
      </p:sp>
      <p:sp>
        <p:nvSpPr>
          <p:cNvPr id="29" name="Овал 28"/>
          <p:cNvSpPr/>
          <p:nvPr userDrawn="1"/>
        </p:nvSpPr>
        <p:spPr>
          <a:xfrm>
            <a:off x="7072330" y="5286388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16-7</a:t>
            </a:r>
          </a:p>
        </p:txBody>
      </p:sp>
      <p:sp>
        <p:nvSpPr>
          <p:cNvPr id="30" name="Овал 29"/>
          <p:cNvSpPr/>
          <p:nvPr userDrawn="1"/>
        </p:nvSpPr>
        <p:spPr>
          <a:xfrm>
            <a:off x="5072066" y="3143248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8+5</a:t>
            </a:r>
          </a:p>
        </p:txBody>
      </p:sp>
      <p:sp>
        <p:nvSpPr>
          <p:cNvPr id="31" name="Овал 30"/>
          <p:cNvSpPr/>
          <p:nvPr userDrawn="1"/>
        </p:nvSpPr>
        <p:spPr>
          <a:xfrm>
            <a:off x="1214414" y="5429264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8+6</a:t>
            </a:r>
          </a:p>
        </p:txBody>
      </p:sp>
      <p:sp>
        <p:nvSpPr>
          <p:cNvPr id="32" name="Овал 31"/>
          <p:cNvSpPr/>
          <p:nvPr userDrawn="1"/>
        </p:nvSpPr>
        <p:spPr>
          <a:xfrm>
            <a:off x="3643306" y="4714884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14-5</a:t>
            </a:r>
          </a:p>
        </p:txBody>
      </p:sp>
      <p:cxnSp>
        <p:nvCxnSpPr>
          <p:cNvPr id="50" name="Скругленная соединительная линия 49"/>
          <p:cNvCxnSpPr>
            <a:stCxn id="31" idx="0"/>
          </p:cNvCxnSpPr>
          <p:nvPr userDrawn="1"/>
        </p:nvCxnSpPr>
        <p:spPr>
          <a:xfrm rot="5400000" flipH="1" flipV="1">
            <a:off x="1071538" y="3000372"/>
            <a:ext cx="3500462" cy="1357322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Скругленная соединительная линия 52"/>
          <p:cNvCxnSpPr/>
          <p:nvPr userDrawn="1"/>
        </p:nvCxnSpPr>
        <p:spPr>
          <a:xfrm>
            <a:off x="4000496" y="1928802"/>
            <a:ext cx="1714512" cy="1214446"/>
          </a:xfrm>
          <a:prstGeom prst="curvedConnector3">
            <a:avLst>
              <a:gd name="adj1" fmla="val 95021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Скругленная соединительная линия 60"/>
          <p:cNvCxnSpPr/>
          <p:nvPr userDrawn="1"/>
        </p:nvCxnSpPr>
        <p:spPr>
          <a:xfrm rot="16200000" flipV="1">
            <a:off x="5322099" y="2178835"/>
            <a:ext cx="4143404" cy="2214578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Скругленная соединительная линия 64"/>
          <p:cNvCxnSpPr>
            <a:stCxn id="17" idx="6"/>
            <a:endCxn id="28" idx="0"/>
          </p:cNvCxnSpPr>
          <p:nvPr userDrawn="1"/>
        </p:nvCxnSpPr>
        <p:spPr>
          <a:xfrm>
            <a:off x="6858016" y="785794"/>
            <a:ext cx="1143008" cy="1214446"/>
          </a:xfrm>
          <a:prstGeom prst="curvedConnector2">
            <a:avLst/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75"/>
          <p:cNvCxnSpPr/>
          <p:nvPr userDrawn="1"/>
        </p:nvCxnSpPr>
        <p:spPr>
          <a:xfrm rot="5400000">
            <a:off x="4357686" y="3857628"/>
            <a:ext cx="857256" cy="857256"/>
          </a:xfrm>
          <a:prstGeom prst="curvedConnector3">
            <a:avLst>
              <a:gd name="adj1" fmla="val -1255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Скругленная соединительная линия 99"/>
          <p:cNvCxnSpPr>
            <a:endCxn id="29" idx="2"/>
          </p:cNvCxnSpPr>
          <p:nvPr userDrawn="1"/>
        </p:nvCxnSpPr>
        <p:spPr>
          <a:xfrm>
            <a:off x="5500694" y="5143512"/>
            <a:ext cx="1571636" cy="571504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0" name="Солнце 109"/>
          <p:cNvSpPr/>
          <p:nvPr userDrawn="1"/>
        </p:nvSpPr>
        <p:spPr>
          <a:xfrm>
            <a:off x="357158" y="285728"/>
            <a:ext cx="2286016" cy="178595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20</a:t>
            </a:r>
          </a:p>
        </p:txBody>
      </p:sp>
      <p:sp>
        <p:nvSpPr>
          <p:cNvPr id="111" name="Облако 110"/>
          <p:cNvSpPr/>
          <p:nvPr userDrawn="1"/>
        </p:nvSpPr>
        <p:spPr>
          <a:xfrm>
            <a:off x="285752" y="714356"/>
            <a:ext cx="2428860" cy="142876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4" name="Рисунок 1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84" y="3267978"/>
            <a:ext cx="1714512" cy="23446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7"/>
          <p:cNvSpPr/>
          <p:nvPr userDrawn="1"/>
        </p:nvSpPr>
        <p:spPr>
          <a:xfrm>
            <a:off x="152368" y="161801"/>
            <a:ext cx="8820000" cy="6552000"/>
          </a:xfrm>
          <a:custGeom>
            <a:avLst/>
            <a:gdLst>
              <a:gd name="connsiteX0" fmla="*/ 0 w 8820000"/>
              <a:gd name="connsiteY0" fmla="*/ 0 h 6552000"/>
              <a:gd name="connsiteX1" fmla="*/ 8820000 w 8820000"/>
              <a:gd name="connsiteY1" fmla="*/ 0 h 6552000"/>
              <a:gd name="connsiteX2" fmla="*/ 8820000 w 8820000"/>
              <a:gd name="connsiteY2" fmla="*/ 6552000 h 6552000"/>
              <a:gd name="connsiteX3" fmla="*/ 0 w 8820000"/>
              <a:gd name="connsiteY3" fmla="*/ 6552000 h 6552000"/>
              <a:gd name="connsiteX4" fmla="*/ 0 w 8820000"/>
              <a:gd name="connsiteY4" fmla="*/ 0 h 6552000"/>
              <a:gd name="connsiteX5" fmla="*/ 130516 w 8820000"/>
              <a:gd name="connsiteY5" fmla="*/ 130516 h 6552000"/>
              <a:gd name="connsiteX6" fmla="*/ 130516 w 8820000"/>
              <a:gd name="connsiteY6" fmla="*/ 6421484 h 6552000"/>
              <a:gd name="connsiteX7" fmla="*/ 8689484 w 8820000"/>
              <a:gd name="connsiteY7" fmla="*/ 6421484 h 6552000"/>
              <a:gd name="connsiteX8" fmla="*/ 8689484 w 8820000"/>
              <a:gd name="connsiteY8" fmla="*/ 130516 h 6552000"/>
              <a:gd name="connsiteX9" fmla="*/ 130516 w 8820000"/>
              <a:gd name="connsiteY9" fmla="*/ 130516 h 6552000"/>
              <a:gd name="connsiteX0" fmla="*/ 0 w 8820000"/>
              <a:gd name="connsiteY0" fmla="*/ 0 h 6552000"/>
              <a:gd name="connsiteX1" fmla="*/ 8820000 w 8820000"/>
              <a:gd name="connsiteY1" fmla="*/ 0 h 6552000"/>
              <a:gd name="connsiteX2" fmla="*/ 8820000 w 8820000"/>
              <a:gd name="connsiteY2" fmla="*/ 6552000 h 6552000"/>
              <a:gd name="connsiteX3" fmla="*/ 0 w 8820000"/>
              <a:gd name="connsiteY3" fmla="*/ 6552000 h 6552000"/>
              <a:gd name="connsiteX4" fmla="*/ 0 w 8820000"/>
              <a:gd name="connsiteY4" fmla="*/ 0 h 6552000"/>
              <a:gd name="connsiteX5" fmla="*/ 130516 w 8820000"/>
              <a:gd name="connsiteY5" fmla="*/ 130516 h 6552000"/>
              <a:gd name="connsiteX6" fmla="*/ 130516 w 8820000"/>
              <a:gd name="connsiteY6" fmla="*/ 6421484 h 6552000"/>
              <a:gd name="connsiteX7" fmla="*/ 8460884 w 8820000"/>
              <a:gd name="connsiteY7" fmla="*/ 6281784 h 6552000"/>
              <a:gd name="connsiteX8" fmla="*/ 8689484 w 8820000"/>
              <a:gd name="connsiteY8" fmla="*/ 130516 h 6552000"/>
              <a:gd name="connsiteX9" fmla="*/ 130516 w 8820000"/>
              <a:gd name="connsiteY9" fmla="*/ 130516 h 65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0000" h="6552000">
                <a:moveTo>
                  <a:pt x="0" y="0"/>
                </a:moveTo>
                <a:lnTo>
                  <a:pt x="8820000" y="0"/>
                </a:lnTo>
                <a:lnTo>
                  <a:pt x="8820000" y="6552000"/>
                </a:lnTo>
                <a:lnTo>
                  <a:pt x="0" y="6552000"/>
                </a:lnTo>
                <a:lnTo>
                  <a:pt x="0" y="0"/>
                </a:lnTo>
                <a:close/>
                <a:moveTo>
                  <a:pt x="130516" y="130516"/>
                </a:moveTo>
                <a:lnTo>
                  <a:pt x="130516" y="6421484"/>
                </a:lnTo>
                <a:lnTo>
                  <a:pt x="8460884" y="6281784"/>
                </a:lnTo>
                <a:lnTo>
                  <a:pt x="8689484" y="130516"/>
                </a:lnTo>
                <a:lnTo>
                  <a:pt x="130516" y="130516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-32" y="0"/>
            <a:ext cx="9144000" cy="6876000"/>
          </a:xfrm>
          <a:prstGeom prst="frame">
            <a:avLst>
              <a:gd name="adj1" fmla="val 1786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20376"/>
            <a:ext cx="1008112" cy="13644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70766"/>
            <a:ext cx="1404000" cy="27060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Овал 16"/>
          <p:cNvSpPr/>
          <p:nvPr userDrawn="1"/>
        </p:nvSpPr>
        <p:spPr>
          <a:xfrm>
            <a:off x="5000628" y="357166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13-8</a:t>
            </a:r>
          </a:p>
        </p:txBody>
      </p:sp>
      <p:sp>
        <p:nvSpPr>
          <p:cNvPr id="27" name="Овал 26"/>
          <p:cNvSpPr/>
          <p:nvPr userDrawn="1"/>
        </p:nvSpPr>
        <p:spPr>
          <a:xfrm>
            <a:off x="2857488" y="1071546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13-7</a:t>
            </a:r>
          </a:p>
        </p:txBody>
      </p:sp>
      <p:sp>
        <p:nvSpPr>
          <p:cNvPr id="28" name="Овал 27"/>
          <p:cNvSpPr/>
          <p:nvPr userDrawn="1"/>
        </p:nvSpPr>
        <p:spPr>
          <a:xfrm>
            <a:off x="7072330" y="2000240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3+9</a:t>
            </a:r>
          </a:p>
        </p:txBody>
      </p:sp>
      <p:sp>
        <p:nvSpPr>
          <p:cNvPr id="29" name="Овал 28"/>
          <p:cNvSpPr/>
          <p:nvPr userDrawn="1"/>
        </p:nvSpPr>
        <p:spPr>
          <a:xfrm>
            <a:off x="7072330" y="5286388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16-7</a:t>
            </a:r>
          </a:p>
        </p:txBody>
      </p:sp>
      <p:sp>
        <p:nvSpPr>
          <p:cNvPr id="30" name="Овал 29"/>
          <p:cNvSpPr/>
          <p:nvPr userDrawn="1"/>
        </p:nvSpPr>
        <p:spPr>
          <a:xfrm>
            <a:off x="5072066" y="3143248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8+5</a:t>
            </a:r>
          </a:p>
        </p:txBody>
      </p:sp>
      <p:sp>
        <p:nvSpPr>
          <p:cNvPr id="31" name="Овал 30"/>
          <p:cNvSpPr/>
          <p:nvPr userDrawn="1"/>
        </p:nvSpPr>
        <p:spPr>
          <a:xfrm>
            <a:off x="1214414" y="5429264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8+6</a:t>
            </a:r>
          </a:p>
        </p:txBody>
      </p:sp>
      <p:sp>
        <p:nvSpPr>
          <p:cNvPr id="32" name="Овал 31"/>
          <p:cNvSpPr/>
          <p:nvPr userDrawn="1"/>
        </p:nvSpPr>
        <p:spPr>
          <a:xfrm>
            <a:off x="3643306" y="4714884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14-5</a:t>
            </a:r>
          </a:p>
        </p:txBody>
      </p:sp>
      <p:cxnSp>
        <p:nvCxnSpPr>
          <p:cNvPr id="50" name="Скругленная соединительная линия 49"/>
          <p:cNvCxnSpPr>
            <a:stCxn id="31" idx="0"/>
          </p:cNvCxnSpPr>
          <p:nvPr userDrawn="1"/>
        </p:nvCxnSpPr>
        <p:spPr>
          <a:xfrm rot="5400000" flipH="1" flipV="1">
            <a:off x="1071538" y="3000372"/>
            <a:ext cx="3500462" cy="1357322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Скругленная соединительная линия 52"/>
          <p:cNvCxnSpPr/>
          <p:nvPr userDrawn="1"/>
        </p:nvCxnSpPr>
        <p:spPr>
          <a:xfrm>
            <a:off x="4000496" y="1928802"/>
            <a:ext cx="1714512" cy="1214446"/>
          </a:xfrm>
          <a:prstGeom prst="curvedConnector3">
            <a:avLst>
              <a:gd name="adj1" fmla="val 95021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Скругленная соединительная линия 60"/>
          <p:cNvCxnSpPr/>
          <p:nvPr userDrawn="1"/>
        </p:nvCxnSpPr>
        <p:spPr>
          <a:xfrm rot="16200000" flipV="1">
            <a:off x="5322099" y="2178835"/>
            <a:ext cx="4143404" cy="2214578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Скругленная соединительная линия 64"/>
          <p:cNvCxnSpPr>
            <a:stCxn id="17" idx="6"/>
            <a:endCxn id="28" idx="0"/>
          </p:cNvCxnSpPr>
          <p:nvPr userDrawn="1"/>
        </p:nvCxnSpPr>
        <p:spPr>
          <a:xfrm>
            <a:off x="6858016" y="785794"/>
            <a:ext cx="1143008" cy="1214446"/>
          </a:xfrm>
          <a:prstGeom prst="curvedConnector2">
            <a:avLst/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75"/>
          <p:cNvCxnSpPr/>
          <p:nvPr userDrawn="1"/>
        </p:nvCxnSpPr>
        <p:spPr>
          <a:xfrm rot="5400000">
            <a:off x="4357686" y="3857628"/>
            <a:ext cx="857256" cy="857256"/>
          </a:xfrm>
          <a:prstGeom prst="curvedConnector3">
            <a:avLst>
              <a:gd name="adj1" fmla="val -1255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Скругленная соединительная линия 99"/>
          <p:cNvCxnSpPr>
            <a:endCxn id="29" idx="2"/>
          </p:cNvCxnSpPr>
          <p:nvPr userDrawn="1"/>
        </p:nvCxnSpPr>
        <p:spPr>
          <a:xfrm>
            <a:off x="5500694" y="5143512"/>
            <a:ext cx="1571636" cy="571504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0" name="Солнце 109"/>
          <p:cNvSpPr/>
          <p:nvPr userDrawn="1"/>
        </p:nvSpPr>
        <p:spPr>
          <a:xfrm>
            <a:off x="357158" y="285728"/>
            <a:ext cx="2286016" cy="178595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20</a:t>
            </a:r>
          </a:p>
        </p:txBody>
      </p:sp>
      <p:sp>
        <p:nvSpPr>
          <p:cNvPr id="111" name="Облако 110"/>
          <p:cNvSpPr/>
          <p:nvPr userDrawn="1"/>
        </p:nvSpPr>
        <p:spPr>
          <a:xfrm>
            <a:off x="285752" y="714356"/>
            <a:ext cx="2428860" cy="142876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4" name="Рисунок 1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84" y="3267978"/>
            <a:ext cx="1714512" cy="23446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7"/>
          <p:cNvSpPr/>
          <p:nvPr userDrawn="1"/>
        </p:nvSpPr>
        <p:spPr>
          <a:xfrm>
            <a:off x="-32" y="0"/>
            <a:ext cx="9144000" cy="6876000"/>
          </a:xfrm>
          <a:custGeom>
            <a:avLst/>
            <a:gdLst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313339 w 9144000"/>
              <a:gd name="connsiteY5" fmla="*/ 313339 h 6876000"/>
              <a:gd name="connsiteX6" fmla="*/ 313339 w 9144000"/>
              <a:gd name="connsiteY6" fmla="*/ 6562661 h 6876000"/>
              <a:gd name="connsiteX7" fmla="*/ 8830661 w 9144000"/>
              <a:gd name="connsiteY7" fmla="*/ 6562661 h 6876000"/>
              <a:gd name="connsiteX8" fmla="*/ 8830661 w 9144000"/>
              <a:gd name="connsiteY8" fmla="*/ 313339 h 6876000"/>
              <a:gd name="connsiteX9" fmla="*/ 313339 w 9144000"/>
              <a:gd name="connsiteY9" fmla="*/ 313339 h 6876000"/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313339 w 9144000"/>
              <a:gd name="connsiteY5" fmla="*/ 313339 h 6876000"/>
              <a:gd name="connsiteX6" fmla="*/ 313339 w 9144000"/>
              <a:gd name="connsiteY6" fmla="*/ 6562661 h 6876000"/>
              <a:gd name="connsiteX7" fmla="*/ 8576661 w 9144000"/>
              <a:gd name="connsiteY7" fmla="*/ 6321361 h 6876000"/>
              <a:gd name="connsiteX8" fmla="*/ 8830661 w 9144000"/>
              <a:gd name="connsiteY8" fmla="*/ 313339 h 6876000"/>
              <a:gd name="connsiteX9" fmla="*/ 313339 w 9144000"/>
              <a:gd name="connsiteY9" fmla="*/ 313339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76000">
                <a:moveTo>
                  <a:pt x="0" y="0"/>
                </a:moveTo>
                <a:lnTo>
                  <a:pt x="9144000" y="0"/>
                </a:lnTo>
                <a:lnTo>
                  <a:pt x="9144000" y="6876000"/>
                </a:lnTo>
                <a:lnTo>
                  <a:pt x="0" y="6876000"/>
                </a:lnTo>
                <a:lnTo>
                  <a:pt x="0" y="0"/>
                </a:lnTo>
                <a:close/>
                <a:moveTo>
                  <a:pt x="313339" y="313339"/>
                </a:moveTo>
                <a:lnTo>
                  <a:pt x="313339" y="6562661"/>
                </a:lnTo>
                <a:lnTo>
                  <a:pt x="8576661" y="6321361"/>
                </a:lnTo>
                <a:lnTo>
                  <a:pt x="8830661" y="313339"/>
                </a:lnTo>
                <a:lnTo>
                  <a:pt x="313339" y="313339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20376"/>
            <a:ext cx="1008112" cy="1364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70766"/>
            <a:ext cx="1404000" cy="27060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10"/>
          <p:cNvSpPr/>
          <p:nvPr userDrawn="1"/>
        </p:nvSpPr>
        <p:spPr>
          <a:xfrm>
            <a:off x="-32" y="0"/>
            <a:ext cx="9144000" cy="6876000"/>
          </a:xfrm>
          <a:custGeom>
            <a:avLst/>
            <a:gdLst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122805 w 9144000"/>
              <a:gd name="connsiteY5" fmla="*/ 122805 h 6876000"/>
              <a:gd name="connsiteX6" fmla="*/ 122805 w 9144000"/>
              <a:gd name="connsiteY6" fmla="*/ 6753195 h 6876000"/>
              <a:gd name="connsiteX7" fmla="*/ 9021195 w 9144000"/>
              <a:gd name="connsiteY7" fmla="*/ 6753195 h 6876000"/>
              <a:gd name="connsiteX8" fmla="*/ 9021195 w 9144000"/>
              <a:gd name="connsiteY8" fmla="*/ 122805 h 6876000"/>
              <a:gd name="connsiteX9" fmla="*/ 122805 w 9144000"/>
              <a:gd name="connsiteY9" fmla="*/ 122805 h 6876000"/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122805 w 9144000"/>
              <a:gd name="connsiteY5" fmla="*/ 122805 h 6876000"/>
              <a:gd name="connsiteX6" fmla="*/ 122805 w 9144000"/>
              <a:gd name="connsiteY6" fmla="*/ 6753195 h 6876000"/>
              <a:gd name="connsiteX7" fmla="*/ 8805295 w 9144000"/>
              <a:gd name="connsiteY7" fmla="*/ 6562695 h 6876000"/>
              <a:gd name="connsiteX8" fmla="*/ 9021195 w 9144000"/>
              <a:gd name="connsiteY8" fmla="*/ 122805 h 6876000"/>
              <a:gd name="connsiteX9" fmla="*/ 122805 w 9144000"/>
              <a:gd name="connsiteY9" fmla="*/ 122805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76000">
                <a:moveTo>
                  <a:pt x="0" y="0"/>
                </a:moveTo>
                <a:lnTo>
                  <a:pt x="9144000" y="0"/>
                </a:lnTo>
                <a:lnTo>
                  <a:pt x="9144000" y="6876000"/>
                </a:lnTo>
                <a:lnTo>
                  <a:pt x="0" y="6876000"/>
                </a:lnTo>
                <a:lnTo>
                  <a:pt x="0" y="0"/>
                </a:lnTo>
                <a:close/>
                <a:moveTo>
                  <a:pt x="122805" y="122805"/>
                </a:moveTo>
                <a:lnTo>
                  <a:pt x="122805" y="6753195"/>
                </a:lnTo>
                <a:lnTo>
                  <a:pt x="8805295" y="6562695"/>
                </a:lnTo>
                <a:lnTo>
                  <a:pt x="9021195" y="122805"/>
                </a:lnTo>
                <a:lnTo>
                  <a:pt x="122805" y="122805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29200"/>
            <a:ext cx="1008112" cy="1364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614782"/>
            <a:ext cx="1404000" cy="27060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мка 14"/>
          <p:cNvSpPr/>
          <p:nvPr userDrawn="1"/>
        </p:nvSpPr>
        <p:spPr>
          <a:xfrm>
            <a:off x="-32" y="0"/>
            <a:ext cx="9144000" cy="6876000"/>
          </a:xfrm>
          <a:prstGeom prst="frame">
            <a:avLst>
              <a:gd name="adj1" fmla="val 455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 userDrawn="1"/>
        </p:nvSpPr>
        <p:spPr>
          <a:xfrm>
            <a:off x="360464" y="405392"/>
            <a:ext cx="8388000" cy="6084000"/>
          </a:xfrm>
          <a:custGeom>
            <a:avLst/>
            <a:gdLst>
              <a:gd name="connsiteX0" fmla="*/ 0 w 8388000"/>
              <a:gd name="connsiteY0" fmla="*/ 0 h 6084000"/>
              <a:gd name="connsiteX1" fmla="*/ 8388000 w 8388000"/>
              <a:gd name="connsiteY1" fmla="*/ 0 h 6084000"/>
              <a:gd name="connsiteX2" fmla="*/ 8388000 w 8388000"/>
              <a:gd name="connsiteY2" fmla="*/ 6084000 h 6084000"/>
              <a:gd name="connsiteX3" fmla="*/ 0 w 8388000"/>
              <a:gd name="connsiteY3" fmla="*/ 6084000 h 6084000"/>
              <a:gd name="connsiteX4" fmla="*/ 0 w 8388000"/>
              <a:gd name="connsiteY4" fmla="*/ 0 h 6084000"/>
              <a:gd name="connsiteX5" fmla="*/ 121193 w 8388000"/>
              <a:gd name="connsiteY5" fmla="*/ 121193 h 6084000"/>
              <a:gd name="connsiteX6" fmla="*/ 121193 w 8388000"/>
              <a:gd name="connsiteY6" fmla="*/ 5962807 h 6084000"/>
              <a:gd name="connsiteX7" fmla="*/ 8266807 w 8388000"/>
              <a:gd name="connsiteY7" fmla="*/ 5962807 h 6084000"/>
              <a:gd name="connsiteX8" fmla="*/ 8266807 w 8388000"/>
              <a:gd name="connsiteY8" fmla="*/ 121193 h 6084000"/>
              <a:gd name="connsiteX9" fmla="*/ 121193 w 8388000"/>
              <a:gd name="connsiteY9" fmla="*/ 121193 h 6084000"/>
              <a:gd name="connsiteX0" fmla="*/ 0 w 8388000"/>
              <a:gd name="connsiteY0" fmla="*/ 0 h 6084000"/>
              <a:gd name="connsiteX1" fmla="*/ 8388000 w 8388000"/>
              <a:gd name="connsiteY1" fmla="*/ 0 h 6084000"/>
              <a:gd name="connsiteX2" fmla="*/ 8388000 w 8388000"/>
              <a:gd name="connsiteY2" fmla="*/ 6084000 h 6084000"/>
              <a:gd name="connsiteX3" fmla="*/ 0 w 8388000"/>
              <a:gd name="connsiteY3" fmla="*/ 6084000 h 6084000"/>
              <a:gd name="connsiteX4" fmla="*/ 0 w 8388000"/>
              <a:gd name="connsiteY4" fmla="*/ 0 h 6084000"/>
              <a:gd name="connsiteX5" fmla="*/ 121193 w 8388000"/>
              <a:gd name="connsiteY5" fmla="*/ 121193 h 6084000"/>
              <a:gd name="connsiteX6" fmla="*/ 121193 w 8388000"/>
              <a:gd name="connsiteY6" fmla="*/ 5962807 h 6084000"/>
              <a:gd name="connsiteX7" fmla="*/ 8114407 w 8388000"/>
              <a:gd name="connsiteY7" fmla="*/ 5810407 h 6084000"/>
              <a:gd name="connsiteX8" fmla="*/ 8266807 w 8388000"/>
              <a:gd name="connsiteY8" fmla="*/ 121193 h 6084000"/>
              <a:gd name="connsiteX9" fmla="*/ 121193 w 8388000"/>
              <a:gd name="connsiteY9" fmla="*/ 121193 h 60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8000" h="6084000">
                <a:moveTo>
                  <a:pt x="0" y="0"/>
                </a:moveTo>
                <a:lnTo>
                  <a:pt x="8388000" y="0"/>
                </a:lnTo>
                <a:lnTo>
                  <a:pt x="8388000" y="6084000"/>
                </a:lnTo>
                <a:lnTo>
                  <a:pt x="0" y="6084000"/>
                </a:lnTo>
                <a:lnTo>
                  <a:pt x="0" y="0"/>
                </a:lnTo>
                <a:close/>
                <a:moveTo>
                  <a:pt x="121193" y="121193"/>
                </a:moveTo>
                <a:lnTo>
                  <a:pt x="121193" y="5962807"/>
                </a:lnTo>
                <a:lnTo>
                  <a:pt x="8114407" y="5810407"/>
                </a:lnTo>
                <a:lnTo>
                  <a:pt x="8266807" y="121193"/>
                </a:lnTo>
                <a:lnTo>
                  <a:pt x="121193" y="121193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92014"/>
            <a:ext cx="1008112" cy="1364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614782"/>
            <a:ext cx="1404000" cy="27060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мка 5"/>
          <p:cNvSpPr/>
          <p:nvPr userDrawn="1"/>
        </p:nvSpPr>
        <p:spPr>
          <a:xfrm>
            <a:off x="-32" y="0"/>
            <a:ext cx="9144000" cy="6876000"/>
          </a:xfrm>
          <a:prstGeom prst="frame">
            <a:avLst>
              <a:gd name="adj1" fmla="val 1786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152368" y="161801"/>
            <a:ext cx="8820000" cy="6552000"/>
          </a:xfrm>
          <a:custGeom>
            <a:avLst/>
            <a:gdLst>
              <a:gd name="connsiteX0" fmla="*/ 0 w 8820000"/>
              <a:gd name="connsiteY0" fmla="*/ 0 h 6552000"/>
              <a:gd name="connsiteX1" fmla="*/ 8820000 w 8820000"/>
              <a:gd name="connsiteY1" fmla="*/ 0 h 6552000"/>
              <a:gd name="connsiteX2" fmla="*/ 8820000 w 8820000"/>
              <a:gd name="connsiteY2" fmla="*/ 6552000 h 6552000"/>
              <a:gd name="connsiteX3" fmla="*/ 0 w 8820000"/>
              <a:gd name="connsiteY3" fmla="*/ 6552000 h 6552000"/>
              <a:gd name="connsiteX4" fmla="*/ 0 w 8820000"/>
              <a:gd name="connsiteY4" fmla="*/ 0 h 6552000"/>
              <a:gd name="connsiteX5" fmla="*/ 130516 w 8820000"/>
              <a:gd name="connsiteY5" fmla="*/ 130516 h 6552000"/>
              <a:gd name="connsiteX6" fmla="*/ 130516 w 8820000"/>
              <a:gd name="connsiteY6" fmla="*/ 6421484 h 6552000"/>
              <a:gd name="connsiteX7" fmla="*/ 8689484 w 8820000"/>
              <a:gd name="connsiteY7" fmla="*/ 6421484 h 6552000"/>
              <a:gd name="connsiteX8" fmla="*/ 8689484 w 8820000"/>
              <a:gd name="connsiteY8" fmla="*/ 130516 h 6552000"/>
              <a:gd name="connsiteX9" fmla="*/ 130516 w 8820000"/>
              <a:gd name="connsiteY9" fmla="*/ 130516 h 6552000"/>
              <a:gd name="connsiteX0" fmla="*/ 0 w 8820000"/>
              <a:gd name="connsiteY0" fmla="*/ 0 h 6552000"/>
              <a:gd name="connsiteX1" fmla="*/ 8820000 w 8820000"/>
              <a:gd name="connsiteY1" fmla="*/ 0 h 6552000"/>
              <a:gd name="connsiteX2" fmla="*/ 8820000 w 8820000"/>
              <a:gd name="connsiteY2" fmla="*/ 6552000 h 6552000"/>
              <a:gd name="connsiteX3" fmla="*/ 0 w 8820000"/>
              <a:gd name="connsiteY3" fmla="*/ 6552000 h 6552000"/>
              <a:gd name="connsiteX4" fmla="*/ 0 w 8820000"/>
              <a:gd name="connsiteY4" fmla="*/ 0 h 6552000"/>
              <a:gd name="connsiteX5" fmla="*/ 130516 w 8820000"/>
              <a:gd name="connsiteY5" fmla="*/ 130516 h 6552000"/>
              <a:gd name="connsiteX6" fmla="*/ 130516 w 8820000"/>
              <a:gd name="connsiteY6" fmla="*/ 6421484 h 6552000"/>
              <a:gd name="connsiteX7" fmla="*/ 8308484 w 8820000"/>
              <a:gd name="connsiteY7" fmla="*/ 6091284 h 6552000"/>
              <a:gd name="connsiteX8" fmla="*/ 8689484 w 8820000"/>
              <a:gd name="connsiteY8" fmla="*/ 130516 h 6552000"/>
              <a:gd name="connsiteX9" fmla="*/ 130516 w 8820000"/>
              <a:gd name="connsiteY9" fmla="*/ 130516 h 65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0000" h="6552000">
                <a:moveTo>
                  <a:pt x="0" y="0"/>
                </a:moveTo>
                <a:lnTo>
                  <a:pt x="8820000" y="0"/>
                </a:lnTo>
                <a:lnTo>
                  <a:pt x="8820000" y="6552000"/>
                </a:lnTo>
                <a:lnTo>
                  <a:pt x="0" y="6552000"/>
                </a:lnTo>
                <a:lnTo>
                  <a:pt x="0" y="0"/>
                </a:lnTo>
                <a:close/>
                <a:moveTo>
                  <a:pt x="130516" y="130516"/>
                </a:moveTo>
                <a:lnTo>
                  <a:pt x="130516" y="6421484"/>
                </a:lnTo>
                <a:lnTo>
                  <a:pt x="8308484" y="6091284"/>
                </a:lnTo>
                <a:lnTo>
                  <a:pt x="8689484" y="130516"/>
                </a:lnTo>
                <a:lnTo>
                  <a:pt x="130516" y="130516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398758"/>
            <a:ext cx="1404000" cy="2706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20376"/>
            <a:ext cx="1008112" cy="136445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351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351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351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9525">
            <a:solidFill>
              <a:schemeClr val="accent6">
                <a:lumMod val="50000"/>
              </a:schemeClr>
            </a:solidFill>
          </a:ln>
          <a:blipFill>
            <a:blip r:embed="rId14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 cap="none" spc="0">
          <a:ln w="11430">
            <a:solidFill>
              <a:schemeClr val="accent6">
                <a:lumMod val="50000"/>
              </a:schemeClr>
            </a:solidFill>
          </a:ln>
          <a:blipFill>
            <a:blip r:embed="rId14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 cap="none" spc="0">
          <a:ln w="11430">
            <a:solidFill>
              <a:schemeClr val="accent6">
                <a:lumMod val="50000"/>
              </a:schemeClr>
            </a:solidFill>
          </a:ln>
          <a:blipFill>
            <a:blip r:embed="rId14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 cap="none" spc="0">
          <a:ln w="11430">
            <a:solidFill>
              <a:schemeClr val="accent6">
                <a:lumMod val="50000"/>
              </a:schemeClr>
            </a:solidFill>
          </a:ln>
          <a:blipFill>
            <a:blip r:embed="rId14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 cap="none" spc="0">
          <a:ln w="11430">
            <a:solidFill>
              <a:schemeClr val="accent6">
                <a:lumMod val="50000"/>
              </a:schemeClr>
            </a:solidFill>
          </a:ln>
          <a:blipFill>
            <a:blip r:embed="rId14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 cap="none" spc="0">
          <a:ln w="11430">
            <a:solidFill>
              <a:schemeClr val="accent6">
                <a:lumMod val="50000"/>
              </a:schemeClr>
            </a:solidFill>
          </a:ln>
          <a:blipFill>
            <a:blip r:embed="rId14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75D926-3215-487C-B852-746BE1A5BA6D}"/>
              </a:ext>
            </a:extLst>
          </p:cNvPr>
          <p:cNvSpPr txBox="1"/>
          <p:nvPr/>
        </p:nvSpPr>
        <p:spPr>
          <a:xfrm>
            <a:off x="1331640" y="332656"/>
            <a:ext cx="7344816" cy="2640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lnSpc>
                <a:spcPct val="115000"/>
              </a:lnSpc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деятельности ГМО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ctr">
              <a:lnSpc>
                <a:spcPct val="115000"/>
              </a:lnSpc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руководителей ШМО учителей начальных классов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ctr">
              <a:lnSpc>
                <a:spcPct val="115000"/>
              </a:lnSpc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2020-2021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 год.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474458E-13C2-4F8B-89CA-1167F8139C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8680136" cy="56216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F030CB2-5263-41EA-AF87-C8F34FE3CEE3}"/>
              </a:ext>
            </a:extLst>
          </p:cNvPr>
          <p:cNvSpPr txBox="1"/>
          <p:nvPr/>
        </p:nvSpPr>
        <p:spPr>
          <a:xfrm>
            <a:off x="2097925" y="188640"/>
            <a:ext cx="4948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Контрольные работы</a:t>
            </a:r>
          </a:p>
        </p:txBody>
      </p:sp>
    </p:spTree>
    <p:extLst>
      <p:ext uri="{BB962C8B-B14F-4D97-AF65-F5344CB8AC3E}">
        <p14:creationId xmlns="" xmlns:p14="http://schemas.microsoft.com/office/powerpoint/2010/main" val="421750315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E03B556-0910-4E53-B354-69DDE47D70B8}"/>
              </a:ext>
            </a:extLst>
          </p:cNvPr>
          <p:cNvSpPr txBox="1"/>
          <p:nvPr/>
        </p:nvSpPr>
        <p:spPr>
          <a:xfrm>
            <a:off x="467544" y="823206"/>
            <a:ext cx="8136904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Продолжить изучение дистанционных образовательных платформ, онлайн сервисов как перспективных форм организации учебного процесса в начальной школе.</a:t>
            </a: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Организовать обмен опытом по использованию информационной образовательной среды онлайн платформ Я-класс, Яндекс-учебник, Учи.ру, Инфоурок, РЭШ, издательство «Просвещение» в образовательной практике для организации обучения в школе и в дистанционном режиме. </a:t>
            </a: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Создать </a:t>
            </a:r>
            <a:r>
              <a:rPr lang="ru-RU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электронный онлайн банк дистанционных образовательных ресурсов (видео уроков).</a:t>
            </a: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Изучить особенности контрольно-оценочной деятельности учителя в процессе осуществления текущего контроля над усвоением учебных программ и проведения промежуточной аттестации обучающихся с ОВЗ</a:t>
            </a:r>
            <a:r>
              <a:rPr lang="ru-RU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концептуальные основы новых ФГОС НОО 2021 года с целью подготовки к их введению.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FD9C31-C389-4548-AB59-566110AA1EF5}"/>
              </a:ext>
            </a:extLst>
          </p:cNvPr>
          <p:cNvSpPr txBox="1"/>
          <p:nvPr/>
        </p:nvSpPr>
        <p:spPr>
          <a:xfrm>
            <a:off x="1979712" y="332656"/>
            <a:ext cx="5140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Задачи на 2021-2022 уч. 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33382943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A0B7E6D-CBEA-47E3-B55F-65549420505C}"/>
              </a:ext>
            </a:extLst>
          </p:cNvPr>
          <p:cNvSpPr txBox="1"/>
          <p:nvPr/>
        </p:nvSpPr>
        <p:spPr>
          <a:xfrm>
            <a:off x="2123728" y="620688"/>
            <a:ext cx="5119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Решение (проект):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916832"/>
            <a:ext cx="777686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Признать деятельность ГМО руководителей ШМО учителей начальных классов за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2020-2021 учебный год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удовлетворительной.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Утвердить план работы на 2021-2022 учебный год.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Внести изменения в планы деятельности ШМО учителей начальных классов, включив мероприятия по изучению концептуальных основ ФГОС-2021г.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1290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F6E3703-104E-48C9-89B7-E965D3CEFFA4}"/>
              </a:ext>
            </a:extLst>
          </p:cNvPr>
          <p:cNvSpPr txBox="1"/>
          <p:nvPr/>
        </p:nvSpPr>
        <p:spPr>
          <a:xfrm>
            <a:off x="0" y="332656"/>
            <a:ext cx="88924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Учебно-методическое обеспечение образовательного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 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2020-2021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учебном году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700807"/>
          <a:ext cx="8496944" cy="3888434"/>
        </p:xfrm>
        <a:graphic>
          <a:graphicData uri="http://schemas.openxmlformats.org/drawingml/2006/table">
            <a:tbl>
              <a:tblPr/>
              <a:tblGrid>
                <a:gridCol w="1597310"/>
                <a:gridCol w="1379574"/>
                <a:gridCol w="1379574"/>
                <a:gridCol w="1380456"/>
                <a:gridCol w="1379574"/>
                <a:gridCol w="1380456"/>
              </a:tblGrid>
              <a:tr h="579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2019-2020</a:t>
                      </a:r>
                      <a:endParaRPr lang="ru-RU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2020-2021</a:t>
                      </a:r>
                      <a:endParaRPr lang="ru-RU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Школа России</a:t>
                      </a:r>
                      <a:endParaRPr lang="ru-RU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69,9 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79,4 %</a:t>
                      </a:r>
                      <a:endParaRPr lang="ru-RU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86,6 %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94 %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94,5 %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Гармония</a:t>
                      </a:r>
                      <a:endParaRPr lang="ru-RU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19,6 %</a:t>
                      </a:r>
                      <a:endParaRPr lang="ru-RU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13,1 %</a:t>
                      </a:r>
                      <a:endParaRPr lang="ru-RU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8,1 %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3,6 %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2,4 %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Перспектива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5,5 %</a:t>
                      </a:r>
                      <a:endParaRPr lang="ru-RU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4,6 %</a:t>
                      </a:r>
                      <a:endParaRPr lang="ru-RU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4,1 %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2,4 %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2,4 %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Школа 2100</a:t>
                      </a:r>
                      <a:endParaRPr lang="ru-RU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3,7 %</a:t>
                      </a:r>
                      <a:endParaRPr lang="ru-RU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2,3 %</a:t>
                      </a:r>
                      <a:endParaRPr lang="ru-RU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1,2 %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Занков Л.В.</a:t>
                      </a:r>
                      <a:endParaRPr lang="ru-RU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1,3 %</a:t>
                      </a:r>
                      <a:endParaRPr lang="ru-RU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0,6 %</a:t>
                      </a:r>
                      <a:endParaRPr lang="ru-RU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0 %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0092693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C0394F-65D2-4CD6-A730-C0A07A41EC44}"/>
              </a:ext>
            </a:extLst>
          </p:cNvPr>
          <p:cNvSpPr txBox="1"/>
          <p:nvPr/>
        </p:nvSpPr>
        <p:spPr>
          <a:xfrm>
            <a:off x="467544" y="1052736"/>
            <a:ext cx="8208912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эффективные дистанционные образовательные технологии и методы электронного обучения как перспективные формы организации учебного процесса в начальной школе (в т.ч. при необходимости в условиях неблагоприятной санитарно-эпидемиологической ситуации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возможности информационной образовательной среды онлайн платформ Я-класс, Яндекс-учебник, Учи.ру, Инфоурок, РЭШ, издательство «Просвещение» и пр. для использования в образовательной практике для организации обучения в т.ч. в дистанционном режиме. </a:t>
            </a:r>
          </a:p>
          <a:p>
            <a:pPr marL="342900" lvl="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Продолжить изучение эффективных практик инклюзивного образования, используемых  в рамках реализации ФГОС ОВЗ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методический и дидактический инструментарий для организации обобщающего повторения трудных тем по математике и русскому языку с целью предотвращения типичных ошибок на рубеже перехода в среднее звено школы.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C2F195-BFFF-41C1-B165-B841B2BC5AE7}"/>
              </a:ext>
            </a:extLst>
          </p:cNvPr>
          <p:cNvSpPr txBox="1"/>
          <p:nvPr/>
        </p:nvSpPr>
        <p:spPr>
          <a:xfrm>
            <a:off x="3059832" y="404664"/>
            <a:ext cx="3339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Задачи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2020-2021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967476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6CD725C9-2982-4020-B9FA-CCF676B4D4E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014884816"/>
              </p:ext>
            </p:extLst>
          </p:nvPr>
        </p:nvGraphicFramePr>
        <p:xfrm>
          <a:off x="467544" y="332076"/>
          <a:ext cx="835292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305FB5-D187-49F7-BC02-8CDBC3CF9221}"/>
              </a:ext>
            </a:extLst>
          </p:cNvPr>
          <p:cNvSpPr txBox="1"/>
          <p:nvPr/>
        </p:nvSpPr>
        <p:spPr>
          <a:xfrm>
            <a:off x="683568" y="3167390"/>
            <a:ext cx="1450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ЗАДАЧИ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381DD5B-6EDE-4E54-AFA3-DFECF7A5087F}"/>
              </a:ext>
            </a:extLst>
          </p:cNvPr>
          <p:cNvSpPr txBox="1"/>
          <p:nvPr/>
        </p:nvSpPr>
        <p:spPr>
          <a:xfrm>
            <a:off x="6660232" y="2843064"/>
            <a:ext cx="1884109" cy="369332"/>
          </a:xfrm>
          <a:prstGeom prst="rect">
            <a:avLst/>
          </a:prstGeom>
          <a:solidFill>
            <a:srgbClr val="FFDB75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Обмен опытом</a:t>
            </a:r>
          </a:p>
        </p:txBody>
      </p:sp>
    </p:spTree>
    <p:extLst>
      <p:ext uri="{BB962C8B-B14F-4D97-AF65-F5344CB8AC3E}">
        <p14:creationId xmlns="" xmlns:p14="http://schemas.microsoft.com/office/powerpoint/2010/main" val="179968306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FC9E039-AC09-4848-9678-8F83CC45B1E3}"/>
              </a:ext>
            </a:extLst>
          </p:cNvPr>
          <p:cNvSpPr txBox="1"/>
          <p:nvPr/>
        </p:nvSpPr>
        <p:spPr>
          <a:xfrm>
            <a:off x="323528" y="332656"/>
            <a:ext cx="8496944" cy="104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"Эффективные дистанционные образовательные технологии и методы электронного обучения как перспективные формы организации учебного процесса в начальной школе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4D8A939-00B8-4BD9-8CDC-ABCB19602F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643" y="1340768"/>
            <a:ext cx="5825533" cy="29440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234BA12-46DB-48EF-A039-122F658C20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789040"/>
            <a:ext cx="5737516" cy="28875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298082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7528A66-C9A1-43C7-B5BD-C4DE881148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1313"/>
            <a:ext cx="5040560" cy="26031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60D97C7-CE29-45E4-B199-69859C60493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772816"/>
            <a:ext cx="4968552" cy="27544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B144AB2-3CD6-45D0-9B9E-CD5712F4544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544" y="3573015"/>
            <a:ext cx="4788081" cy="29636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318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4369190-003A-4A49-8766-355BA543C4FC}"/>
              </a:ext>
            </a:extLst>
          </p:cNvPr>
          <p:cNvSpPr txBox="1"/>
          <p:nvPr/>
        </p:nvSpPr>
        <p:spPr>
          <a:xfrm>
            <a:off x="395536" y="260648"/>
            <a:ext cx="8496944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«Изучение эффективных практик инклюзивного образования, используемых в рамках реализации ФГОС ОВЗ»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3FC4117F-C453-4288-98CA-06A0B80BFCD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9390975"/>
              </p:ext>
            </p:extLst>
          </p:nvPr>
        </p:nvGraphicFramePr>
        <p:xfrm>
          <a:off x="1115616" y="1196752"/>
          <a:ext cx="6600056" cy="4828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4104860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B92E31-E361-4F6D-8335-26D535A7BC9F}"/>
              </a:ext>
            </a:extLst>
          </p:cNvPr>
          <p:cNvSpPr txBox="1"/>
          <p:nvPr/>
        </p:nvSpPr>
        <p:spPr>
          <a:xfrm>
            <a:off x="683568" y="476672"/>
            <a:ext cx="7992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«Нормативно-правовые основы текущего контроля и промежуточной аттестации обучающихся в начальной школе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8678" t="16360" r="34422" b="6250"/>
          <a:stretch>
            <a:fillRect/>
          </a:stretch>
        </p:blipFill>
        <p:spPr bwMode="auto">
          <a:xfrm>
            <a:off x="1647238" y="1268760"/>
            <a:ext cx="6309138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280395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3605C73-BBC1-421C-ACF1-59D8DE1451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451" y="692696"/>
            <a:ext cx="7882981" cy="59046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8643972-B804-4447-AD21-95098BB80081}"/>
              </a:ext>
            </a:extLst>
          </p:cNvPr>
          <p:cNvSpPr txBox="1"/>
          <p:nvPr/>
        </p:nvSpPr>
        <p:spPr>
          <a:xfrm>
            <a:off x="251520" y="188640"/>
            <a:ext cx="85689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Диссеминации актуального педагогического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опыта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8286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414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2_Тема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 Школа</dc:title>
  <dc:creator>Неверова О.И.</dc:creator>
  <cp:lastModifiedBy>Админ</cp:lastModifiedBy>
  <cp:revision>121</cp:revision>
  <dcterms:modified xsi:type="dcterms:W3CDTF">2021-09-14T09:27:28Z</dcterms:modified>
</cp:coreProperties>
</file>